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layout1.xml" ContentType="application/vnd.openxmlformats-officedocument.drawingml.diagramLayout+xml"/>
  <Default Extension="xlsx" ContentType="application/vnd.openxmlformats-officedocument.spreadsheetml.sheet"/>
  <Override PartName="/ppt/diagrams/data2.xml" ContentType="application/vnd.openxmlformats-officedocument.drawingml.diagramData+xml"/>
  <Override PartName="/ppt/charts/chart3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colors2.xml" ContentType="application/vnd.openxmlformats-officedocument.drawingml.diagramColors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rawings/drawing1.xml" ContentType="application/vnd.openxmlformats-officedocument.drawingml.chartshapes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56" r:id="rId2"/>
    <p:sldId id="474" r:id="rId3"/>
    <p:sldId id="475" r:id="rId4"/>
    <p:sldId id="476" r:id="rId5"/>
    <p:sldId id="310" r:id="rId6"/>
    <p:sldId id="473" r:id="rId7"/>
    <p:sldId id="257" r:id="rId8"/>
    <p:sldId id="482" r:id="rId9"/>
    <p:sldId id="477" r:id="rId10"/>
    <p:sldId id="478" r:id="rId11"/>
    <p:sldId id="480" r:id="rId12"/>
    <p:sldId id="479" r:id="rId13"/>
    <p:sldId id="483" r:id="rId14"/>
    <p:sldId id="485" r:id="rId15"/>
    <p:sldId id="444" r:id="rId16"/>
    <p:sldId id="506" r:id="rId17"/>
    <p:sldId id="486" r:id="rId18"/>
    <p:sldId id="461" r:id="rId19"/>
    <p:sldId id="488" r:id="rId20"/>
    <p:sldId id="448" r:id="rId21"/>
    <p:sldId id="453" r:id="rId22"/>
    <p:sldId id="507" r:id="rId23"/>
    <p:sldId id="509" r:id="rId24"/>
    <p:sldId id="508" r:id="rId2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  <p:clrMru>
    <a:srgbClr val="FFFF99"/>
    <a:srgbClr val="000000"/>
    <a:srgbClr val="D1E608"/>
    <a:srgbClr val="EFFE5E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7622" autoAdjust="0"/>
    <p:restoredTop sz="69661" autoAdjust="0"/>
  </p:normalViewPr>
  <p:slideViewPr>
    <p:cSldViewPr>
      <p:cViewPr>
        <p:scale>
          <a:sx n="66" d="100"/>
          <a:sy n="66" d="100"/>
        </p:scale>
        <p:origin x="-2850" y="-5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2" d="100"/>
          <a:sy n="102" d="100"/>
        </p:scale>
        <p:origin x="-2910" y="-84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Office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style val="42"/>
  <c:chart>
    <c:title>
      <c:tx>
        <c:rich>
          <a:bodyPr/>
          <a:lstStyle/>
          <a:p>
            <a:pPr>
              <a:defRPr sz="4400"/>
            </a:pPr>
            <a:r>
              <a:rPr lang="en-US" sz="4400" dirty="0" smtClean="0"/>
              <a:t>Software Projects</a:t>
            </a:r>
            <a:endParaRPr lang="en-US" sz="4400" dirty="0"/>
          </a:p>
        </c:rich>
      </c:tx>
      <c:layout/>
    </c:title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Software Project Success</c:v>
                </c:pt>
              </c:strCache>
            </c:strRef>
          </c:tx>
          <c:dLbls>
            <c:dLbl>
              <c:idx val="0"/>
              <c:layout>
                <c:manualLayout>
                  <c:x val="-0.24636936789151362"/>
                  <c:y val="4.1883208206942003E-2"/>
                </c:manualLayout>
              </c:layout>
              <c:showCatName val="1"/>
              <c:showPercent val="1"/>
            </c:dLbl>
            <c:dLbl>
              <c:idx val="1"/>
              <c:layout>
                <c:manualLayout>
                  <c:x val="9.4161362642169802E-2"/>
                  <c:y val="-0.16785173051206348"/>
                </c:manualLayout>
              </c:layout>
              <c:showCatName val="1"/>
              <c:showPercent val="1"/>
            </c:dLbl>
            <c:dLbl>
              <c:idx val="2"/>
              <c:layout>
                <c:manualLayout>
                  <c:x val="0.21497402668416449"/>
                  <c:y val="0.11602407641062654"/>
                </c:manualLayout>
              </c:layout>
              <c:showCatName val="1"/>
              <c:showPercent val="1"/>
            </c:dLbl>
            <c:txPr>
              <a:bodyPr/>
              <a:lstStyle/>
              <a:p>
                <a:pPr>
                  <a:defRPr sz="2800" b="1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CatName val="1"/>
            <c:showPercent val="1"/>
            <c:showLeaderLines val="1"/>
          </c:dLbls>
          <c:cat>
            <c:strRef>
              <c:f>Sheet1!$A$2:$A$4</c:f>
              <c:strCache>
                <c:ptCount val="3"/>
                <c:pt idx="0">
                  <c:v>Challenged</c:v>
                </c:pt>
                <c:pt idx="1">
                  <c:v>Failed</c:v>
                </c:pt>
                <c:pt idx="2">
                  <c:v>Successful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0.46</c:v>
                </c:pt>
                <c:pt idx="1">
                  <c:v>0.19000000000000003</c:v>
                </c:pt>
                <c:pt idx="2">
                  <c:v>0.35000000000000009</c:v>
                </c:pt>
              </c:numCache>
            </c:numRef>
          </c:val>
        </c:ser>
        <c:dLbls>
          <c:showCatName val="1"/>
          <c:showPercent val="1"/>
        </c:dLbls>
        <c:firstSliceAng val="0"/>
      </c:pieChart>
    </c:plotArea>
    <c:plotVisOnly val="1"/>
  </c:chart>
  <c:txPr>
    <a:bodyPr/>
    <a:lstStyle/>
    <a:p>
      <a:pPr>
        <a:defRPr sz="1800"/>
      </a:pPr>
      <a:endParaRPr lang="en-US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style val="42"/>
  <c:chart>
    <c:title>
      <c:tx>
        <c:rich>
          <a:bodyPr/>
          <a:lstStyle/>
          <a:p>
            <a:pPr algn="l">
              <a:defRPr sz="4800"/>
            </a:pPr>
            <a:r>
              <a:rPr lang="en-US" sz="4800" dirty="0"/>
              <a:t>Software </a:t>
            </a:r>
            <a:r>
              <a:rPr lang="en-US" sz="4800" dirty="0" smtClean="0"/>
              <a:t>Features Used</a:t>
            </a:r>
            <a:endParaRPr lang="en-US" sz="4800" dirty="0"/>
          </a:p>
        </c:rich>
      </c:tx>
      <c:layout/>
    </c:title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Software Project Success</c:v>
                </c:pt>
              </c:strCache>
            </c:strRef>
          </c:tx>
          <c:dLbls>
            <c:dLbl>
              <c:idx val="0"/>
              <c:spPr/>
              <c:txPr>
                <a:bodyPr/>
                <a:lstStyle/>
                <a:p>
                  <a:pPr>
                    <a:defRPr sz="36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</c:dLbl>
            <c:dLbl>
              <c:idx val="1"/>
              <c:spPr/>
              <c:txPr>
                <a:bodyPr/>
                <a:lstStyle/>
                <a:p>
                  <a:pPr>
                    <a:defRPr sz="36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</c:dLbl>
            <c:dLbl>
              <c:idx val="2"/>
              <c:layout>
                <c:manualLayout>
                  <c:x val="0.20759127522852747"/>
                  <c:y val="-4.2900843083997865E-2"/>
                </c:manualLayout>
              </c:layout>
              <c:spPr/>
              <c:txPr>
                <a:bodyPr/>
                <a:lstStyle/>
                <a:p>
                  <a:pPr>
                    <a:defRPr sz="28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showCatName val="1"/>
              <c:showPercent val="1"/>
            </c:dLbl>
            <c:dLbl>
              <c:idx val="3"/>
              <c:layout>
                <c:manualLayout>
                  <c:x val="0.12677296587926509"/>
                  <c:y val="0.15712146398366872"/>
                </c:manualLayout>
              </c:layout>
              <c:spPr/>
              <c:txPr>
                <a:bodyPr/>
                <a:lstStyle/>
                <a:p>
                  <a:pPr>
                    <a:defRPr sz="36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showCatName val="1"/>
              <c:showPercent val="1"/>
            </c:dLbl>
            <c:dLbl>
              <c:idx val="4"/>
              <c:layout>
                <c:manualLayout>
                  <c:x val="7.5359033245844309E-2"/>
                  <c:y val="0.20520428696412954"/>
                </c:manualLayout>
              </c:layout>
              <c:tx>
                <c:rich>
                  <a:bodyPr/>
                  <a:lstStyle/>
                  <a:p>
                    <a:r>
                      <a:rPr lang="en-US" sz="3600" dirty="0">
                        <a:solidFill>
                          <a:schemeClr val="tx1"/>
                        </a:solidFill>
                      </a:rPr>
                      <a:t>Always
7%</a:t>
                    </a:r>
                  </a:p>
                </c:rich>
              </c:tx>
              <c:showCatName val="1"/>
              <c:showPercent val="1"/>
            </c:dLbl>
            <c:txPr>
              <a:bodyPr/>
              <a:lstStyle/>
              <a:p>
                <a:pPr>
                  <a:defRPr sz="3600" b="1"/>
                </a:pPr>
                <a:endParaRPr lang="en-US"/>
              </a:p>
            </c:txPr>
            <c:showCatName val="1"/>
            <c:showPercent val="1"/>
            <c:showLeaderLines val="1"/>
          </c:dLbls>
          <c:cat>
            <c:strRef>
              <c:f>Sheet1!$A$2:$A$6</c:f>
              <c:strCache>
                <c:ptCount val="5"/>
                <c:pt idx="0">
                  <c:v>Rarely</c:v>
                </c:pt>
                <c:pt idx="1">
                  <c:v>Never</c:v>
                </c:pt>
                <c:pt idx="2">
                  <c:v>Sometimes</c:v>
                </c:pt>
                <c:pt idx="3">
                  <c:v>Often</c:v>
                </c:pt>
                <c:pt idx="4">
                  <c:v>Always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0.19</c:v>
                </c:pt>
                <c:pt idx="1">
                  <c:v>0.45</c:v>
                </c:pt>
                <c:pt idx="2">
                  <c:v>0.16</c:v>
                </c:pt>
                <c:pt idx="3">
                  <c:v>0.13</c:v>
                </c:pt>
                <c:pt idx="4">
                  <c:v>7.0000000000000021E-2</c:v>
                </c:pt>
              </c:numCache>
            </c:numRef>
          </c:val>
        </c:ser>
        <c:dLbls>
          <c:showCatName val="1"/>
          <c:showPercent val="1"/>
        </c:dLbls>
        <c:firstSliceAng val="0"/>
      </c:pieChart>
    </c:plotArea>
    <c:plotVisOnly val="1"/>
  </c:chart>
  <c:txPr>
    <a:bodyPr/>
    <a:lstStyle/>
    <a:p>
      <a:pPr>
        <a:defRPr sz="1800"/>
      </a:pPr>
      <a:endParaRPr lang="en-US"/>
    </a:p>
  </c:txPr>
  <c:externalData r:id="rId1"/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style val="25"/>
  <c:chart>
    <c:autoTitleDeleted val="1"/>
    <c:plotArea>
      <c:layout/>
      <c:scatterChart>
        <c:scatterStyle val="smoothMarker"/>
        <c:ser>
          <c:idx val="0"/>
          <c:order val="0"/>
          <c:tx>
            <c:strRef>
              <c:f>Sheet1!$B$1</c:f>
              <c:strCache>
                <c:ptCount val="1"/>
                <c:pt idx="0">
                  <c:v>Cost</c:v>
                </c:pt>
              </c:strCache>
            </c:strRef>
          </c:tx>
          <c:spPr>
            <a:ln w="126746">
              <a:solidFill>
                <a:schemeClr val="accent2"/>
              </a:solidFill>
              <a:miter lim="800000"/>
              <a:tailEnd type="none"/>
            </a:ln>
          </c:spPr>
          <c:marker>
            <c:symbol val="none"/>
          </c:marker>
          <c:xVal>
            <c:numRef>
              <c:f>Sheet1!$A$2:$A$7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xVal>
          <c:y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3</c:v>
                </c:pt>
                <c:pt idx="2">
                  <c:v>5</c:v>
                </c:pt>
                <c:pt idx="3">
                  <c:v>9</c:v>
                </c:pt>
                <c:pt idx="4">
                  <c:v>17</c:v>
                </c:pt>
                <c:pt idx="5">
                  <c:v>33</c:v>
                </c:pt>
              </c:numCache>
            </c:numRef>
          </c:yVal>
          <c:smooth val="1"/>
        </c:ser>
        <c:axId val="119922048"/>
        <c:axId val="120018432"/>
      </c:scatterChart>
      <c:valAx>
        <c:axId val="119922048"/>
        <c:scaling>
          <c:orientation val="minMax"/>
          <c:max val="5.0999999999999996"/>
          <c:min val="0"/>
        </c:scaling>
        <c:axPos val="b"/>
        <c:title>
          <c:tx>
            <c:rich>
              <a:bodyPr/>
              <a:lstStyle/>
              <a:p>
                <a:pPr>
                  <a:defRPr sz="1789" b="1" i="0" u="none" strike="noStrike" baseline="0">
                    <a:solidFill>
                      <a:schemeClr val="bg1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>
                    <a:solidFill>
                      <a:schemeClr val="bg1"/>
                    </a:solidFill>
                  </a:rPr>
                  <a:t>Time</a:t>
                </a:r>
              </a:p>
            </c:rich>
          </c:tx>
          <c:layout/>
        </c:title>
        <c:numFmt formatCode="General" sourceLinked="1"/>
        <c:majorTickMark val="none"/>
        <c:tickLblPos val="none"/>
        <c:spPr>
          <a:ln w="38025">
            <a:solidFill>
              <a:schemeClr val="tx1">
                <a:lumMod val="50000"/>
                <a:lumOff val="50000"/>
              </a:schemeClr>
            </a:solidFill>
            <a:tailEnd type="triangle"/>
          </a:ln>
        </c:spPr>
        <c:crossAx val="120018432"/>
        <c:crosses val="autoZero"/>
        <c:crossBetween val="midCat"/>
      </c:valAx>
      <c:valAx>
        <c:axId val="120018432"/>
        <c:scaling>
          <c:orientation val="minMax"/>
        </c:scaling>
        <c:axPos val="l"/>
        <c:title>
          <c:tx>
            <c:rich>
              <a:bodyPr rot="0" vert="horz"/>
              <a:lstStyle/>
              <a:p>
                <a:pPr algn="ctr">
                  <a:defRPr sz="1097" b="0" i="0" u="none" strike="noStrike" baseline="0">
                    <a:solidFill>
                      <a:schemeClr val="bg1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sz="1789" b="1" i="0" strike="noStrike">
                    <a:solidFill>
                      <a:schemeClr val="bg1"/>
                    </a:solidFill>
                    <a:latin typeface="Calibri"/>
                  </a:rPr>
                  <a:t>Cost</a:t>
                </a:r>
              </a:p>
              <a:p>
                <a:pPr algn="ctr">
                  <a:defRPr sz="1097" b="0" i="0" u="none" strike="noStrike" baseline="0">
                    <a:solidFill>
                      <a:schemeClr val="bg1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sz="1789" b="1" i="0" strike="noStrike">
                    <a:solidFill>
                      <a:schemeClr val="bg1"/>
                    </a:solidFill>
                    <a:latin typeface="Calibri"/>
                  </a:rPr>
                  <a:t>Of</a:t>
                </a:r>
              </a:p>
              <a:p>
                <a:pPr algn="ctr">
                  <a:defRPr sz="1097" b="0" i="0" u="none" strike="noStrike" baseline="0">
                    <a:solidFill>
                      <a:schemeClr val="bg1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sz="1789" b="1" i="0" strike="noStrike">
                    <a:solidFill>
                      <a:schemeClr val="bg1"/>
                    </a:solidFill>
                    <a:latin typeface="Calibri"/>
                  </a:rPr>
                  <a:t>Change</a:t>
                </a:r>
              </a:p>
            </c:rich>
          </c:tx>
          <c:layout/>
        </c:title>
        <c:numFmt formatCode="General" sourceLinked="1"/>
        <c:majorTickMark val="none"/>
        <c:tickLblPos val="none"/>
        <c:spPr>
          <a:ln w="38025" cap="sq">
            <a:bevel/>
            <a:headEnd type="oval"/>
            <a:tailEnd type="triangle"/>
          </a:ln>
        </c:spPr>
        <c:crossAx val="119922048"/>
        <c:crossesAt val="-1"/>
        <c:crossBetween val="midCat"/>
      </c:valAx>
    </c:plotArea>
    <c:plotVisOnly val="1"/>
    <c:dispBlanksAs val="gap"/>
  </c:chart>
  <c:txPr>
    <a:bodyPr/>
    <a:lstStyle/>
    <a:p>
      <a:pPr>
        <a:defRPr sz="1797"/>
      </a:pPr>
      <a:endParaRPr lang="en-US"/>
    </a:p>
  </c:txPr>
  <c:externalData r:id="rId1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006C41-1EBC-4A3C-BD4A-1B23380095DE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A1995B1-AAEE-48C1-89B3-98EA9812CCCB}">
      <dgm:prSet phldrT="[Text]"/>
      <dgm:spPr/>
      <dgm:t>
        <a:bodyPr/>
        <a:lstStyle/>
        <a:p>
          <a:r>
            <a:rPr lang="en-US" dirty="0" smtClean="0"/>
            <a:t>Requirements</a:t>
          </a:r>
          <a:endParaRPr lang="en-US" dirty="0"/>
        </a:p>
      </dgm:t>
    </dgm:pt>
    <dgm:pt modelId="{76DFFCA9-3EF5-4483-A8D1-C4805AF234BE}" type="parTrans" cxnId="{1953FE36-2095-434A-AD0A-5C49DE789095}">
      <dgm:prSet/>
      <dgm:spPr/>
      <dgm:t>
        <a:bodyPr/>
        <a:lstStyle/>
        <a:p>
          <a:endParaRPr lang="en-US"/>
        </a:p>
      </dgm:t>
    </dgm:pt>
    <dgm:pt modelId="{D99A305E-F6E6-4685-8467-58E049DF81B3}" type="sibTrans" cxnId="{1953FE36-2095-434A-AD0A-5C49DE789095}">
      <dgm:prSet/>
      <dgm:spPr/>
      <dgm:t>
        <a:bodyPr/>
        <a:lstStyle/>
        <a:p>
          <a:endParaRPr lang="en-US"/>
        </a:p>
      </dgm:t>
    </dgm:pt>
    <dgm:pt modelId="{E5B0DF1D-7FA7-4BE9-B38B-2CC3E99DF2BB}">
      <dgm:prSet phldrT="[Text]"/>
      <dgm:spPr/>
      <dgm:t>
        <a:bodyPr/>
        <a:lstStyle/>
        <a:p>
          <a:r>
            <a:rPr lang="en-US" dirty="0" smtClean="0"/>
            <a:t>Analysis &amp; Design</a:t>
          </a:r>
          <a:endParaRPr lang="en-US" dirty="0"/>
        </a:p>
      </dgm:t>
    </dgm:pt>
    <dgm:pt modelId="{FC4A52F2-E6C6-4A04-B8C4-03419D0DAACF}" type="parTrans" cxnId="{8D7DF751-646C-4727-AC4A-4F2DDA1EB67C}">
      <dgm:prSet/>
      <dgm:spPr/>
      <dgm:t>
        <a:bodyPr/>
        <a:lstStyle/>
        <a:p>
          <a:endParaRPr lang="en-US"/>
        </a:p>
      </dgm:t>
    </dgm:pt>
    <dgm:pt modelId="{8E90E87B-1BC4-483D-9FCF-B513BEF680A2}" type="sibTrans" cxnId="{8D7DF751-646C-4727-AC4A-4F2DDA1EB67C}">
      <dgm:prSet/>
      <dgm:spPr/>
      <dgm:t>
        <a:bodyPr/>
        <a:lstStyle/>
        <a:p>
          <a:endParaRPr lang="en-US"/>
        </a:p>
      </dgm:t>
    </dgm:pt>
    <dgm:pt modelId="{A388E02D-E8E1-418E-AAB8-7DADA454BD34}">
      <dgm:prSet phldrT="[Text]"/>
      <dgm:spPr/>
      <dgm:t>
        <a:bodyPr/>
        <a:lstStyle/>
        <a:p>
          <a:r>
            <a:rPr lang="en-US" dirty="0" smtClean="0"/>
            <a:t>Code</a:t>
          </a:r>
          <a:endParaRPr lang="en-US" dirty="0"/>
        </a:p>
      </dgm:t>
    </dgm:pt>
    <dgm:pt modelId="{312C79A9-9F6F-407D-8B64-C0986E475583}" type="parTrans" cxnId="{BE45B6CD-AFEB-429F-8702-652597020D86}">
      <dgm:prSet/>
      <dgm:spPr/>
      <dgm:t>
        <a:bodyPr/>
        <a:lstStyle/>
        <a:p>
          <a:endParaRPr lang="en-US"/>
        </a:p>
      </dgm:t>
    </dgm:pt>
    <dgm:pt modelId="{EB0B9B7E-42DD-4094-BCCC-1EEADABD2D6C}" type="sibTrans" cxnId="{BE45B6CD-AFEB-429F-8702-652597020D86}">
      <dgm:prSet/>
      <dgm:spPr/>
      <dgm:t>
        <a:bodyPr/>
        <a:lstStyle/>
        <a:p>
          <a:endParaRPr lang="en-US"/>
        </a:p>
      </dgm:t>
    </dgm:pt>
    <dgm:pt modelId="{FC77A154-DC24-4BA2-8BC1-04F9001866F6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98AA2655-6589-4376-8A36-E5CAC6F51EE5}" type="parTrans" cxnId="{4C58D522-699C-4D18-BE2B-B8C33D9F0AC6}">
      <dgm:prSet/>
      <dgm:spPr/>
      <dgm:t>
        <a:bodyPr/>
        <a:lstStyle/>
        <a:p>
          <a:endParaRPr lang="en-US"/>
        </a:p>
      </dgm:t>
    </dgm:pt>
    <dgm:pt modelId="{2937B18C-81D1-4B60-A058-1802BFF60D93}" type="sibTrans" cxnId="{4C58D522-699C-4D18-BE2B-B8C33D9F0AC6}">
      <dgm:prSet/>
      <dgm:spPr/>
      <dgm:t>
        <a:bodyPr/>
        <a:lstStyle/>
        <a:p>
          <a:endParaRPr lang="en-US"/>
        </a:p>
      </dgm:t>
    </dgm:pt>
    <dgm:pt modelId="{E563C749-C9B8-4A3F-B8D8-D6E12BAAE233}">
      <dgm:prSet phldrT="[Text]"/>
      <dgm:spPr/>
      <dgm:t>
        <a:bodyPr/>
        <a:lstStyle/>
        <a:p>
          <a:r>
            <a:rPr lang="en-US" dirty="0" smtClean="0"/>
            <a:t>Deploy</a:t>
          </a:r>
          <a:endParaRPr lang="en-US" dirty="0"/>
        </a:p>
      </dgm:t>
    </dgm:pt>
    <dgm:pt modelId="{AD8B0F4B-DAEA-4AB2-BB1E-9D6CBEBAAAEF}" type="parTrans" cxnId="{719CF426-F854-4F08-8015-8BC6258C993F}">
      <dgm:prSet/>
      <dgm:spPr/>
      <dgm:t>
        <a:bodyPr/>
        <a:lstStyle/>
        <a:p>
          <a:endParaRPr lang="en-US"/>
        </a:p>
      </dgm:t>
    </dgm:pt>
    <dgm:pt modelId="{9BFF9D5E-8C4F-421C-A7B0-F61EEBDF5129}" type="sibTrans" cxnId="{719CF426-F854-4F08-8015-8BC6258C993F}">
      <dgm:prSet/>
      <dgm:spPr/>
      <dgm:t>
        <a:bodyPr/>
        <a:lstStyle/>
        <a:p>
          <a:endParaRPr lang="en-US"/>
        </a:p>
      </dgm:t>
    </dgm:pt>
    <dgm:pt modelId="{232C5AA7-4053-4E05-9357-6960466D37A5}" type="pres">
      <dgm:prSet presAssocID="{E7006C41-1EBC-4A3C-BD4A-1B23380095DE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907C397-6A6A-4ED2-BD3E-446AE212B192}" type="pres">
      <dgm:prSet presAssocID="{E7006C41-1EBC-4A3C-BD4A-1B23380095DE}" presName="dummyMaxCanvas" presStyleCnt="0">
        <dgm:presLayoutVars/>
      </dgm:prSet>
      <dgm:spPr/>
    </dgm:pt>
    <dgm:pt modelId="{EDF682E9-5673-49FA-8B48-B34437D1785D}" type="pres">
      <dgm:prSet presAssocID="{E7006C41-1EBC-4A3C-BD4A-1B23380095DE}" presName="FiveNodes_1" presStyleLbl="node1" presStyleIdx="0" presStyleCnt="5" custLinFactNeighborY="-93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446A61-5C48-4684-B7EF-1B70059CC8AF}" type="pres">
      <dgm:prSet presAssocID="{E7006C41-1EBC-4A3C-BD4A-1B23380095DE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1A166F-8531-480C-96F7-A67B2B9B2107}" type="pres">
      <dgm:prSet presAssocID="{E7006C41-1EBC-4A3C-BD4A-1B23380095DE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331F6E-0425-41DB-AB7C-9AC4FC85510B}" type="pres">
      <dgm:prSet presAssocID="{E7006C41-1EBC-4A3C-BD4A-1B23380095DE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1127DA-F8E7-4AE7-9EC1-A77C08A9C053}" type="pres">
      <dgm:prSet presAssocID="{E7006C41-1EBC-4A3C-BD4A-1B23380095DE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97FE90-F678-4D5E-9948-4A37E16AC89E}" type="pres">
      <dgm:prSet presAssocID="{E7006C41-1EBC-4A3C-BD4A-1B23380095DE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E2BA44-2CAC-4751-8625-C2ECF5511CA3}" type="pres">
      <dgm:prSet presAssocID="{E7006C41-1EBC-4A3C-BD4A-1B23380095DE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7F8B53-D716-4008-82CD-F2D836DBE860}" type="pres">
      <dgm:prSet presAssocID="{E7006C41-1EBC-4A3C-BD4A-1B23380095DE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594413-966A-4862-90BE-DD3866806BA6}" type="pres">
      <dgm:prSet presAssocID="{E7006C41-1EBC-4A3C-BD4A-1B23380095DE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273483-85E2-4C86-9FF4-5A71D55C1EDF}" type="pres">
      <dgm:prSet presAssocID="{E7006C41-1EBC-4A3C-BD4A-1B23380095DE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8D2901-05D6-4DE7-AC10-215D0073FC0A}" type="pres">
      <dgm:prSet presAssocID="{E7006C41-1EBC-4A3C-BD4A-1B23380095DE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06C69-982B-4B39-A689-8E30FD90C083}" type="pres">
      <dgm:prSet presAssocID="{E7006C41-1EBC-4A3C-BD4A-1B23380095DE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511816-F4AA-41EF-AF65-3932092005AB}" type="pres">
      <dgm:prSet presAssocID="{E7006C41-1EBC-4A3C-BD4A-1B23380095DE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9FB9F-EAE9-4169-8ECB-2EAA8BF4D426}" type="pres">
      <dgm:prSet presAssocID="{E7006C41-1EBC-4A3C-BD4A-1B23380095DE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CCE86E-8975-446E-AE1B-6F6251F645B6}" type="presOf" srcId="{E7006C41-1EBC-4A3C-BD4A-1B23380095DE}" destId="{232C5AA7-4053-4E05-9357-6960466D37A5}" srcOrd="0" destOrd="0" presId="urn:microsoft.com/office/officeart/2005/8/layout/vProcess5"/>
    <dgm:cxn modelId="{719CF426-F854-4F08-8015-8BC6258C993F}" srcId="{E7006C41-1EBC-4A3C-BD4A-1B23380095DE}" destId="{E563C749-C9B8-4A3F-B8D8-D6E12BAAE233}" srcOrd="4" destOrd="0" parTransId="{AD8B0F4B-DAEA-4AB2-BB1E-9D6CBEBAAAEF}" sibTransId="{9BFF9D5E-8C4F-421C-A7B0-F61EEBDF5129}"/>
    <dgm:cxn modelId="{0E33B034-AD02-4A8A-8E57-7C19D6365C11}" type="presOf" srcId="{D99A305E-F6E6-4685-8467-58E049DF81B3}" destId="{8997FE90-F678-4D5E-9948-4A37E16AC89E}" srcOrd="0" destOrd="0" presId="urn:microsoft.com/office/officeart/2005/8/layout/vProcess5"/>
    <dgm:cxn modelId="{4C58D522-699C-4D18-BE2B-B8C33D9F0AC6}" srcId="{E7006C41-1EBC-4A3C-BD4A-1B23380095DE}" destId="{FC77A154-DC24-4BA2-8BC1-04F9001866F6}" srcOrd="3" destOrd="0" parTransId="{98AA2655-6589-4376-8A36-E5CAC6F51EE5}" sibTransId="{2937B18C-81D1-4B60-A058-1802BFF60D93}"/>
    <dgm:cxn modelId="{80809CF2-F921-47EE-B33F-D4BD4F52617B}" type="presOf" srcId="{FC77A154-DC24-4BA2-8BC1-04F9001866F6}" destId="{49331F6E-0425-41DB-AB7C-9AC4FC85510B}" srcOrd="0" destOrd="0" presId="urn:microsoft.com/office/officeart/2005/8/layout/vProcess5"/>
    <dgm:cxn modelId="{3CC27A9B-52BE-4784-8DFC-5531762F77F4}" type="presOf" srcId="{2937B18C-81D1-4B60-A058-1802BFF60D93}" destId="{95594413-966A-4862-90BE-DD3866806BA6}" srcOrd="0" destOrd="0" presId="urn:microsoft.com/office/officeart/2005/8/layout/vProcess5"/>
    <dgm:cxn modelId="{8D7DF751-646C-4727-AC4A-4F2DDA1EB67C}" srcId="{E7006C41-1EBC-4A3C-BD4A-1B23380095DE}" destId="{E5B0DF1D-7FA7-4BE9-B38B-2CC3E99DF2BB}" srcOrd="1" destOrd="0" parTransId="{FC4A52F2-E6C6-4A04-B8C4-03419D0DAACF}" sibTransId="{8E90E87B-1BC4-483D-9FCF-B513BEF680A2}"/>
    <dgm:cxn modelId="{48AE0230-6CB1-4485-B1C9-CEF73FEF091C}" type="presOf" srcId="{A388E02D-E8E1-418E-AAB8-7DADA454BD34}" destId="{511A166F-8531-480C-96F7-A67B2B9B2107}" srcOrd="0" destOrd="0" presId="urn:microsoft.com/office/officeart/2005/8/layout/vProcess5"/>
    <dgm:cxn modelId="{B5DDBED5-35BA-48C3-A49D-D17452BF10BE}" type="presOf" srcId="{E5B0DF1D-7FA7-4BE9-B38B-2CC3E99DF2BB}" destId="{C58D2901-05D6-4DE7-AC10-215D0073FC0A}" srcOrd="1" destOrd="0" presId="urn:microsoft.com/office/officeart/2005/8/layout/vProcess5"/>
    <dgm:cxn modelId="{DBB23CD1-DC48-41CB-B36A-DE6FA6D4CF76}" type="presOf" srcId="{EB0B9B7E-42DD-4094-BCCC-1EEADABD2D6C}" destId="{CD7F8B53-D716-4008-82CD-F2D836DBE860}" srcOrd="0" destOrd="0" presId="urn:microsoft.com/office/officeart/2005/8/layout/vProcess5"/>
    <dgm:cxn modelId="{7BDA90BA-9D02-400F-8CF4-AE506A80C42A}" type="presOf" srcId="{E563C749-C9B8-4A3F-B8D8-D6E12BAAE233}" destId="{E51127DA-F8E7-4AE7-9EC1-A77C08A9C053}" srcOrd="0" destOrd="0" presId="urn:microsoft.com/office/officeart/2005/8/layout/vProcess5"/>
    <dgm:cxn modelId="{958C00C5-34F5-4971-8ABC-2D6A63969CA2}" type="presOf" srcId="{FA1995B1-AAEE-48C1-89B3-98EA9812CCCB}" destId="{FA273483-85E2-4C86-9FF4-5A71D55C1EDF}" srcOrd="1" destOrd="0" presId="urn:microsoft.com/office/officeart/2005/8/layout/vProcess5"/>
    <dgm:cxn modelId="{1953FE36-2095-434A-AD0A-5C49DE789095}" srcId="{E7006C41-1EBC-4A3C-BD4A-1B23380095DE}" destId="{FA1995B1-AAEE-48C1-89B3-98EA9812CCCB}" srcOrd="0" destOrd="0" parTransId="{76DFFCA9-3EF5-4483-A8D1-C4805AF234BE}" sibTransId="{D99A305E-F6E6-4685-8467-58E049DF81B3}"/>
    <dgm:cxn modelId="{CC4F9522-41A6-42D8-A0AA-1E91DCC2E440}" type="presOf" srcId="{A388E02D-E8E1-418E-AAB8-7DADA454BD34}" destId="{A8A06C69-982B-4B39-A689-8E30FD90C083}" srcOrd="1" destOrd="0" presId="urn:microsoft.com/office/officeart/2005/8/layout/vProcess5"/>
    <dgm:cxn modelId="{88803657-5248-4A42-8C8D-15B0C13ABF51}" type="presOf" srcId="{E5B0DF1D-7FA7-4BE9-B38B-2CC3E99DF2BB}" destId="{C5446A61-5C48-4684-B7EF-1B70059CC8AF}" srcOrd="0" destOrd="0" presId="urn:microsoft.com/office/officeart/2005/8/layout/vProcess5"/>
    <dgm:cxn modelId="{521B3574-8C98-4DC6-8F8E-4BD7F9B216EC}" type="presOf" srcId="{FC77A154-DC24-4BA2-8BC1-04F9001866F6}" destId="{24511816-F4AA-41EF-AF65-3932092005AB}" srcOrd="1" destOrd="0" presId="urn:microsoft.com/office/officeart/2005/8/layout/vProcess5"/>
    <dgm:cxn modelId="{BB32E70F-FCE6-4D2B-99B2-52607AC03A78}" type="presOf" srcId="{E563C749-C9B8-4A3F-B8D8-D6E12BAAE233}" destId="{3159FB9F-EAE9-4169-8ECB-2EAA8BF4D426}" srcOrd="1" destOrd="0" presId="urn:microsoft.com/office/officeart/2005/8/layout/vProcess5"/>
    <dgm:cxn modelId="{BE45B6CD-AFEB-429F-8702-652597020D86}" srcId="{E7006C41-1EBC-4A3C-BD4A-1B23380095DE}" destId="{A388E02D-E8E1-418E-AAB8-7DADA454BD34}" srcOrd="2" destOrd="0" parTransId="{312C79A9-9F6F-407D-8B64-C0986E475583}" sibTransId="{EB0B9B7E-42DD-4094-BCCC-1EEADABD2D6C}"/>
    <dgm:cxn modelId="{13F0C151-5D32-4B64-89F9-812D6D389B9D}" type="presOf" srcId="{FA1995B1-AAEE-48C1-89B3-98EA9812CCCB}" destId="{EDF682E9-5673-49FA-8B48-B34437D1785D}" srcOrd="0" destOrd="0" presId="urn:microsoft.com/office/officeart/2005/8/layout/vProcess5"/>
    <dgm:cxn modelId="{900754A9-C405-4D79-8BD7-995494438155}" type="presOf" srcId="{8E90E87B-1BC4-483D-9FCF-B513BEF680A2}" destId="{A6E2BA44-2CAC-4751-8625-C2ECF5511CA3}" srcOrd="0" destOrd="0" presId="urn:microsoft.com/office/officeart/2005/8/layout/vProcess5"/>
    <dgm:cxn modelId="{DC31EDC8-3240-4CD1-9576-7E1D7529ECA4}" type="presParOf" srcId="{232C5AA7-4053-4E05-9357-6960466D37A5}" destId="{C907C397-6A6A-4ED2-BD3E-446AE212B192}" srcOrd="0" destOrd="0" presId="urn:microsoft.com/office/officeart/2005/8/layout/vProcess5"/>
    <dgm:cxn modelId="{ADC2CBEA-1E3C-4707-8AC7-BAEFC4291569}" type="presParOf" srcId="{232C5AA7-4053-4E05-9357-6960466D37A5}" destId="{EDF682E9-5673-49FA-8B48-B34437D1785D}" srcOrd="1" destOrd="0" presId="urn:microsoft.com/office/officeart/2005/8/layout/vProcess5"/>
    <dgm:cxn modelId="{609C7D51-AAB4-4F22-8988-9D8771DB592F}" type="presParOf" srcId="{232C5AA7-4053-4E05-9357-6960466D37A5}" destId="{C5446A61-5C48-4684-B7EF-1B70059CC8AF}" srcOrd="2" destOrd="0" presId="urn:microsoft.com/office/officeart/2005/8/layout/vProcess5"/>
    <dgm:cxn modelId="{A8487B21-9F67-4D7C-8319-79B43FD37A31}" type="presParOf" srcId="{232C5AA7-4053-4E05-9357-6960466D37A5}" destId="{511A166F-8531-480C-96F7-A67B2B9B2107}" srcOrd="3" destOrd="0" presId="urn:microsoft.com/office/officeart/2005/8/layout/vProcess5"/>
    <dgm:cxn modelId="{83BD31CD-EBFC-453D-BFAA-ED57B88F99A0}" type="presParOf" srcId="{232C5AA7-4053-4E05-9357-6960466D37A5}" destId="{49331F6E-0425-41DB-AB7C-9AC4FC85510B}" srcOrd="4" destOrd="0" presId="urn:microsoft.com/office/officeart/2005/8/layout/vProcess5"/>
    <dgm:cxn modelId="{EE322B28-B3D9-4FA3-AE6E-12C686B06622}" type="presParOf" srcId="{232C5AA7-4053-4E05-9357-6960466D37A5}" destId="{E51127DA-F8E7-4AE7-9EC1-A77C08A9C053}" srcOrd="5" destOrd="0" presId="urn:microsoft.com/office/officeart/2005/8/layout/vProcess5"/>
    <dgm:cxn modelId="{D957B408-C9FE-441F-A346-188CD7F6CC8E}" type="presParOf" srcId="{232C5AA7-4053-4E05-9357-6960466D37A5}" destId="{8997FE90-F678-4D5E-9948-4A37E16AC89E}" srcOrd="6" destOrd="0" presId="urn:microsoft.com/office/officeart/2005/8/layout/vProcess5"/>
    <dgm:cxn modelId="{173E1C48-055B-4A60-B62D-BE231DC90A03}" type="presParOf" srcId="{232C5AA7-4053-4E05-9357-6960466D37A5}" destId="{A6E2BA44-2CAC-4751-8625-C2ECF5511CA3}" srcOrd="7" destOrd="0" presId="urn:microsoft.com/office/officeart/2005/8/layout/vProcess5"/>
    <dgm:cxn modelId="{0D50CEC8-3A0D-4FE8-A56D-F08F9BAEA172}" type="presParOf" srcId="{232C5AA7-4053-4E05-9357-6960466D37A5}" destId="{CD7F8B53-D716-4008-82CD-F2D836DBE860}" srcOrd="8" destOrd="0" presId="urn:microsoft.com/office/officeart/2005/8/layout/vProcess5"/>
    <dgm:cxn modelId="{5582F3E9-732E-481B-B1C4-E940C7AC77C5}" type="presParOf" srcId="{232C5AA7-4053-4E05-9357-6960466D37A5}" destId="{95594413-966A-4862-90BE-DD3866806BA6}" srcOrd="9" destOrd="0" presId="urn:microsoft.com/office/officeart/2005/8/layout/vProcess5"/>
    <dgm:cxn modelId="{EA349DA0-0913-4679-BC8A-4CC66ACCA3E7}" type="presParOf" srcId="{232C5AA7-4053-4E05-9357-6960466D37A5}" destId="{FA273483-85E2-4C86-9FF4-5A71D55C1EDF}" srcOrd="10" destOrd="0" presId="urn:microsoft.com/office/officeart/2005/8/layout/vProcess5"/>
    <dgm:cxn modelId="{18B21227-6ADE-4259-8A85-A475F820C8B6}" type="presParOf" srcId="{232C5AA7-4053-4E05-9357-6960466D37A5}" destId="{C58D2901-05D6-4DE7-AC10-215D0073FC0A}" srcOrd="11" destOrd="0" presId="urn:microsoft.com/office/officeart/2005/8/layout/vProcess5"/>
    <dgm:cxn modelId="{694CC11C-187A-41D4-8DFB-E51FB2A78507}" type="presParOf" srcId="{232C5AA7-4053-4E05-9357-6960466D37A5}" destId="{A8A06C69-982B-4B39-A689-8E30FD90C083}" srcOrd="12" destOrd="0" presId="urn:microsoft.com/office/officeart/2005/8/layout/vProcess5"/>
    <dgm:cxn modelId="{558C597A-251B-41E0-A3CA-5E7C559A720E}" type="presParOf" srcId="{232C5AA7-4053-4E05-9357-6960466D37A5}" destId="{24511816-F4AA-41EF-AF65-3932092005AB}" srcOrd="13" destOrd="0" presId="urn:microsoft.com/office/officeart/2005/8/layout/vProcess5"/>
    <dgm:cxn modelId="{4A61AF45-DFF1-46E2-99D0-E09DAA4DC541}" type="presParOf" srcId="{232C5AA7-4053-4E05-9357-6960466D37A5}" destId="{3159FB9F-EAE9-4169-8ECB-2EAA8BF4D426}" srcOrd="14" destOrd="0" presId="urn:microsoft.com/office/officeart/2005/8/layout/vProcess5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7432D5-41F2-4D18-88C2-A47883722D4F}" type="doc">
      <dgm:prSet loTypeId="urn:microsoft.com/office/officeart/2005/8/layout/hProcess9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A69FAD68-F62B-4303-A46A-328F4AD40892}">
      <dgm:prSet phldrT="[Text]"/>
      <dgm:spPr/>
      <dgm:t>
        <a:bodyPr/>
        <a:lstStyle/>
        <a:p>
          <a:r>
            <a:rPr lang="en-US" dirty="0" smtClean="0"/>
            <a:t>Requirements</a:t>
          </a:r>
          <a:endParaRPr lang="en-US" dirty="0"/>
        </a:p>
      </dgm:t>
    </dgm:pt>
    <dgm:pt modelId="{FBDC8529-9447-477A-8E68-34EDBC1A9D6C}" type="parTrans" cxnId="{E35B1ECE-6297-4F3F-9A49-D0E794C414B0}">
      <dgm:prSet/>
      <dgm:spPr/>
      <dgm:t>
        <a:bodyPr/>
        <a:lstStyle/>
        <a:p>
          <a:endParaRPr lang="en-US"/>
        </a:p>
      </dgm:t>
    </dgm:pt>
    <dgm:pt modelId="{DD1FBCFF-666D-43FC-A0EA-2D767386F8E1}" type="sibTrans" cxnId="{E35B1ECE-6297-4F3F-9A49-D0E794C414B0}">
      <dgm:prSet/>
      <dgm:spPr/>
      <dgm:t>
        <a:bodyPr/>
        <a:lstStyle/>
        <a:p>
          <a:endParaRPr lang="en-US"/>
        </a:p>
      </dgm:t>
    </dgm:pt>
    <dgm:pt modelId="{1994E39C-FD26-4990-B2AE-944CE4F70255}">
      <dgm:prSet phldrT="[Text]"/>
      <dgm:spPr/>
      <dgm:t>
        <a:bodyPr/>
        <a:lstStyle/>
        <a:p>
          <a:r>
            <a:rPr lang="en-US" dirty="0" smtClean="0"/>
            <a:t>Business Requirements</a:t>
          </a:r>
          <a:endParaRPr lang="en-US" dirty="0"/>
        </a:p>
      </dgm:t>
    </dgm:pt>
    <dgm:pt modelId="{AE8F9D80-185D-4CA5-A5BE-2D9055BEFEE7}" type="parTrans" cxnId="{C4583369-5C42-4DC4-9070-25D70065ADB3}">
      <dgm:prSet/>
      <dgm:spPr/>
      <dgm:t>
        <a:bodyPr/>
        <a:lstStyle/>
        <a:p>
          <a:endParaRPr lang="en-US"/>
        </a:p>
      </dgm:t>
    </dgm:pt>
    <dgm:pt modelId="{4B46DC21-367A-4A7F-81B7-91D6C66C04B2}" type="sibTrans" cxnId="{C4583369-5C42-4DC4-9070-25D70065ADB3}">
      <dgm:prSet/>
      <dgm:spPr/>
      <dgm:t>
        <a:bodyPr/>
        <a:lstStyle/>
        <a:p>
          <a:endParaRPr lang="en-US"/>
        </a:p>
      </dgm:t>
    </dgm:pt>
    <dgm:pt modelId="{1897E7CC-2D9D-4F13-94A7-821B5E98FFE0}">
      <dgm:prSet phldrT="[Text]"/>
      <dgm:spPr/>
      <dgm:t>
        <a:bodyPr/>
        <a:lstStyle/>
        <a:p>
          <a:r>
            <a:rPr lang="en-US" dirty="0" smtClean="0"/>
            <a:t>Technical Requirements</a:t>
          </a:r>
          <a:endParaRPr lang="en-US" dirty="0"/>
        </a:p>
      </dgm:t>
    </dgm:pt>
    <dgm:pt modelId="{0A91793A-8224-40B7-8655-4D60B7AE0F43}" type="parTrans" cxnId="{ECCC8D23-7E70-4833-8FAC-AD9981F9028A}">
      <dgm:prSet/>
      <dgm:spPr/>
      <dgm:t>
        <a:bodyPr/>
        <a:lstStyle/>
        <a:p>
          <a:endParaRPr lang="en-US"/>
        </a:p>
      </dgm:t>
    </dgm:pt>
    <dgm:pt modelId="{32006B6E-C3CB-4037-B5CE-3F6B4CB8D7AC}" type="sibTrans" cxnId="{ECCC8D23-7E70-4833-8FAC-AD9981F9028A}">
      <dgm:prSet/>
      <dgm:spPr/>
      <dgm:t>
        <a:bodyPr/>
        <a:lstStyle/>
        <a:p>
          <a:endParaRPr lang="en-US"/>
        </a:p>
      </dgm:t>
    </dgm:pt>
    <dgm:pt modelId="{617BDE32-F2CF-4267-84A8-D7AACE7C2744}">
      <dgm:prSet phldrT="[Text]"/>
      <dgm:spPr/>
      <dgm:t>
        <a:bodyPr/>
        <a:lstStyle/>
        <a:p>
          <a:r>
            <a:rPr lang="en-US" dirty="0" smtClean="0"/>
            <a:t>Analysis &amp; Design</a:t>
          </a:r>
          <a:endParaRPr lang="en-US" dirty="0"/>
        </a:p>
      </dgm:t>
    </dgm:pt>
    <dgm:pt modelId="{FDDBE47B-992F-4C07-9137-46709F43179C}" type="parTrans" cxnId="{70688F9D-CC19-4DA3-B130-5F5348C406B3}">
      <dgm:prSet/>
      <dgm:spPr/>
      <dgm:t>
        <a:bodyPr/>
        <a:lstStyle/>
        <a:p>
          <a:endParaRPr lang="en-US"/>
        </a:p>
      </dgm:t>
    </dgm:pt>
    <dgm:pt modelId="{CB77CE90-6B1C-4B09-A55B-9316BC04C5C3}" type="sibTrans" cxnId="{70688F9D-CC19-4DA3-B130-5F5348C406B3}">
      <dgm:prSet/>
      <dgm:spPr/>
      <dgm:t>
        <a:bodyPr/>
        <a:lstStyle/>
        <a:p>
          <a:endParaRPr lang="en-US"/>
        </a:p>
      </dgm:t>
    </dgm:pt>
    <dgm:pt modelId="{9B23D3AB-836E-4208-A914-4620B9368C91}">
      <dgm:prSet phldrT="[Text]"/>
      <dgm:spPr/>
      <dgm:t>
        <a:bodyPr/>
        <a:lstStyle/>
        <a:p>
          <a:r>
            <a:rPr lang="en-US" dirty="0" smtClean="0"/>
            <a:t>System Specifications</a:t>
          </a:r>
          <a:endParaRPr lang="en-US" dirty="0"/>
        </a:p>
      </dgm:t>
    </dgm:pt>
    <dgm:pt modelId="{16F8D7DD-FA69-44F5-A89B-A40CB9E2A60D}" type="parTrans" cxnId="{EE4F1A1A-E2F5-42C9-808D-31DAB87D1926}">
      <dgm:prSet/>
      <dgm:spPr/>
      <dgm:t>
        <a:bodyPr/>
        <a:lstStyle/>
        <a:p>
          <a:endParaRPr lang="en-US"/>
        </a:p>
      </dgm:t>
    </dgm:pt>
    <dgm:pt modelId="{D07542D9-43D5-490A-BF08-292670FE323B}" type="sibTrans" cxnId="{EE4F1A1A-E2F5-42C9-808D-31DAB87D1926}">
      <dgm:prSet/>
      <dgm:spPr/>
      <dgm:t>
        <a:bodyPr/>
        <a:lstStyle/>
        <a:p>
          <a:endParaRPr lang="en-US"/>
        </a:p>
      </dgm:t>
    </dgm:pt>
    <dgm:pt modelId="{F457E8E4-8DBB-4393-B3D9-85EC2141D339}">
      <dgm:prSet phldrT="[Text]"/>
      <dgm:spPr/>
      <dgm:t>
        <a:bodyPr/>
        <a:lstStyle/>
        <a:p>
          <a:r>
            <a:rPr lang="en-US" dirty="0" smtClean="0"/>
            <a:t>Component Specifications</a:t>
          </a:r>
          <a:endParaRPr lang="en-US" dirty="0"/>
        </a:p>
      </dgm:t>
    </dgm:pt>
    <dgm:pt modelId="{A9E0C20F-43C2-4484-A0B9-AA995B66D536}" type="parTrans" cxnId="{6B79058F-6016-4244-9D1A-09F276CA39C4}">
      <dgm:prSet/>
      <dgm:spPr/>
      <dgm:t>
        <a:bodyPr/>
        <a:lstStyle/>
        <a:p>
          <a:endParaRPr lang="en-US"/>
        </a:p>
      </dgm:t>
    </dgm:pt>
    <dgm:pt modelId="{80C98F8F-7AD1-45CB-A504-6AE6961CC91B}" type="sibTrans" cxnId="{6B79058F-6016-4244-9D1A-09F276CA39C4}">
      <dgm:prSet/>
      <dgm:spPr/>
      <dgm:t>
        <a:bodyPr/>
        <a:lstStyle/>
        <a:p>
          <a:endParaRPr lang="en-US"/>
        </a:p>
      </dgm:t>
    </dgm:pt>
    <dgm:pt modelId="{8CB8CE17-9BCE-4A8F-8183-31FD8C473C83}">
      <dgm:prSet phldrT="[Text]"/>
      <dgm:spPr/>
      <dgm:t>
        <a:bodyPr/>
        <a:lstStyle/>
        <a:p>
          <a:r>
            <a:rPr lang="en-US" dirty="0" smtClean="0"/>
            <a:t>Code</a:t>
          </a:r>
          <a:endParaRPr lang="en-US" dirty="0"/>
        </a:p>
      </dgm:t>
    </dgm:pt>
    <dgm:pt modelId="{E1FB1138-A666-46A0-B2E4-25BB6B300911}" type="parTrans" cxnId="{C1263A71-B3FF-49E5-A57B-4EAC4942A2C7}">
      <dgm:prSet/>
      <dgm:spPr/>
      <dgm:t>
        <a:bodyPr/>
        <a:lstStyle/>
        <a:p>
          <a:endParaRPr lang="en-US"/>
        </a:p>
      </dgm:t>
    </dgm:pt>
    <dgm:pt modelId="{59A64A3C-1BDB-46F6-9D90-E9CE7211CA0A}" type="sibTrans" cxnId="{C1263A71-B3FF-49E5-A57B-4EAC4942A2C7}">
      <dgm:prSet/>
      <dgm:spPr/>
      <dgm:t>
        <a:bodyPr/>
        <a:lstStyle/>
        <a:p>
          <a:endParaRPr lang="en-US"/>
        </a:p>
      </dgm:t>
    </dgm:pt>
    <dgm:pt modelId="{8F449781-849A-4F37-9004-4F1E236D1FA0}">
      <dgm:prSet phldrT="[Text]"/>
      <dgm:spPr/>
      <dgm:t>
        <a:bodyPr/>
        <a:lstStyle/>
        <a:p>
          <a:r>
            <a:rPr lang="en-US" dirty="0" smtClean="0"/>
            <a:t>C#, C, C++ etc.</a:t>
          </a:r>
          <a:endParaRPr lang="en-US" dirty="0"/>
        </a:p>
      </dgm:t>
    </dgm:pt>
    <dgm:pt modelId="{11BE1865-A6AC-4128-8B58-F0E8DB6277E9}" type="parTrans" cxnId="{345F2752-D05C-4B72-A552-1517060BC925}">
      <dgm:prSet/>
      <dgm:spPr/>
      <dgm:t>
        <a:bodyPr/>
        <a:lstStyle/>
        <a:p>
          <a:endParaRPr lang="en-US"/>
        </a:p>
      </dgm:t>
    </dgm:pt>
    <dgm:pt modelId="{C2292441-8E6C-4EF2-AB58-B20BE5FA04D9}" type="sibTrans" cxnId="{345F2752-D05C-4B72-A552-1517060BC925}">
      <dgm:prSet/>
      <dgm:spPr/>
      <dgm:t>
        <a:bodyPr/>
        <a:lstStyle/>
        <a:p>
          <a:endParaRPr lang="en-US"/>
        </a:p>
      </dgm:t>
    </dgm:pt>
    <dgm:pt modelId="{7AD2CAA2-BDE3-4884-9243-E3FCC2801206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3E702F33-C33F-44D3-A134-1750AC2575F3}" type="parTrans" cxnId="{54C1AF3E-161E-438B-9E36-B7749AD36DE1}">
      <dgm:prSet/>
      <dgm:spPr/>
      <dgm:t>
        <a:bodyPr/>
        <a:lstStyle/>
        <a:p>
          <a:endParaRPr lang="en-US"/>
        </a:p>
      </dgm:t>
    </dgm:pt>
    <dgm:pt modelId="{632AA1FD-DC6E-4044-9355-43E4EB536962}" type="sibTrans" cxnId="{54C1AF3E-161E-438B-9E36-B7749AD36DE1}">
      <dgm:prSet/>
      <dgm:spPr/>
      <dgm:t>
        <a:bodyPr/>
        <a:lstStyle/>
        <a:p>
          <a:endParaRPr lang="en-US"/>
        </a:p>
      </dgm:t>
    </dgm:pt>
    <dgm:pt modelId="{A66FC5AF-F41E-490E-A57F-F5E4630418ED}">
      <dgm:prSet phldrT="[Text]"/>
      <dgm:spPr/>
      <dgm:t>
        <a:bodyPr/>
        <a:lstStyle/>
        <a:p>
          <a:r>
            <a:rPr lang="en-US" dirty="0" smtClean="0"/>
            <a:t>Deploy</a:t>
          </a:r>
          <a:endParaRPr lang="en-US" dirty="0"/>
        </a:p>
      </dgm:t>
    </dgm:pt>
    <dgm:pt modelId="{07CF0460-B6C0-4953-8230-B8C995B1666D}" type="parTrans" cxnId="{0BEA6C4A-64F7-41BB-818D-B9D8B2107580}">
      <dgm:prSet/>
      <dgm:spPr/>
      <dgm:t>
        <a:bodyPr/>
        <a:lstStyle/>
        <a:p>
          <a:endParaRPr lang="en-US"/>
        </a:p>
      </dgm:t>
    </dgm:pt>
    <dgm:pt modelId="{9AB72E5B-E029-46E3-90D2-9A6D03F6FCB5}" type="sibTrans" cxnId="{0BEA6C4A-64F7-41BB-818D-B9D8B2107580}">
      <dgm:prSet/>
      <dgm:spPr/>
      <dgm:t>
        <a:bodyPr/>
        <a:lstStyle/>
        <a:p>
          <a:endParaRPr lang="en-US"/>
        </a:p>
      </dgm:t>
    </dgm:pt>
    <dgm:pt modelId="{77D7D803-8BD4-465C-8014-2E5203AB5989}">
      <dgm:prSet phldrT="[Text]"/>
      <dgm:spPr/>
      <dgm:t>
        <a:bodyPr/>
        <a:lstStyle/>
        <a:p>
          <a:r>
            <a:rPr lang="en-US" dirty="0" smtClean="0"/>
            <a:t>Big-Bang Integration</a:t>
          </a:r>
          <a:endParaRPr lang="en-US" dirty="0"/>
        </a:p>
      </dgm:t>
    </dgm:pt>
    <dgm:pt modelId="{116E607C-C006-4BFB-B89A-6CF8D38DECCB}" type="parTrans" cxnId="{13FD608E-5E3E-499F-AF6C-9F6B9480B928}">
      <dgm:prSet/>
      <dgm:spPr/>
      <dgm:t>
        <a:bodyPr/>
        <a:lstStyle/>
        <a:p>
          <a:endParaRPr lang="en-US"/>
        </a:p>
      </dgm:t>
    </dgm:pt>
    <dgm:pt modelId="{5D0C509E-DDEA-4CBB-A232-D56E797B803B}" type="sibTrans" cxnId="{13FD608E-5E3E-499F-AF6C-9F6B9480B928}">
      <dgm:prSet/>
      <dgm:spPr/>
      <dgm:t>
        <a:bodyPr/>
        <a:lstStyle/>
        <a:p>
          <a:endParaRPr lang="en-US"/>
        </a:p>
      </dgm:t>
    </dgm:pt>
    <dgm:pt modelId="{603E19A0-7E0D-47A8-8FD3-50BE21CF3120}">
      <dgm:prSet phldrT="[Text]"/>
      <dgm:spPr/>
      <dgm:t>
        <a:bodyPr/>
        <a:lstStyle/>
        <a:p>
          <a:r>
            <a:rPr lang="en-US" dirty="0" smtClean="0"/>
            <a:t>Validation Tests</a:t>
          </a:r>
          <a:endParaRPr lang="en-US" dirty="0"/>
        </a:p>
      </dgm:t>
    </dgm:pt>
    <dgm:pt modelId="{A7528738-7A98-4347-ABC9-821D1B3E8458}" type="parTrans" cxnId="{E2E94CEC-03F6-40C4-9B1E-435AFC00801A}">
      <dgm:prSet/>
      <dgm:spPr/>
      <dgm:t>
        <a:bodyPr/>
        <a:lstStyle/>
        <a:p>
          <a:endParaRPr lang="en-US"/>
        </a:p>
      </dgm:t>
    </dgm:pt>
    <dgm:pt modelId="{30B31C2B-5045-445B-B3EC-882FC0A6AC27}" type="sibTrans" cxnId="{E2E94CEC-03F6-40C4-9B1E-435AFC00801A}">
      <dgm:prSet/>
      <dgm:spPr/>
      <dgm:t>
        <a:bodyPr/>
        <a:lstStyle/>
        <a:p>
          <a:endParaRPr lang="en-US"/>
        </a:p>
      </dgm:t>
    </dgm:pt>
    <dgm:pt modelId="{BADC8ABA-8EAF-45CC-A747-C2985CE719DE}">
      <dgm:prSet phldrT="[Text]"/>
      <dgm:spPr/>
      <dgm:t>
        <a:bodyPr/>
        <a:lstStyle/>
        <a:p>
          <a:r>
            <a:rPr lang="en-US" dirty="0" smtClean="0"/>
            <a:t>Verification Tests</a:t>
          </a:r>
          <a:endParaRPr lang="en-US" dirty="0"/>
        </a:p>
      </dgm:t>
    </dgm:pt>
    <dgm:pt modelId="{35FACAA9-A89A-4A2C-81A5-764AD1CED97E}" type="parTrans" cxnId="{3C370863-0DB0-478A-92A7-F70EE9D038BA}">
      <dgm:prSet/>
      <dgm:spPr/>
      <dgm:t>
        <a:bodyPr/>
        <a:lstStyle/>
        <a:p>
          <a:endParaRPr lang="en-US"/>
        </a:p>
      </dgm:t>
    </dgm:pt>
    <dgm:pt modelId="{7DC17A44-82F0-413D-A982-C68265FE89AC}" type="sibTrans" cxnId="{3C370863-0DB0-478A-92A7-F70EE9D038BA}">
      <dgm:prSet/>
      <dgm:spPr/>
      <dgm:t>
        <a:bodyPr/>
        <a:lstStyle/>
        <a:p>
          <a:endParaRPr lang="en-US"/>
        </a:p>
      </dgm:t>
    </dgm:pt>
    <dgm:pt modelId="{46314AB6-21AB-4096-9DF7-E59715D5B3C6}">
      <dgm:prSet phldrT="[Text]"/>
      <dgm:spPr/>
      <dgm:t>
        <a:bodyPr/>
        <a:lstStyle/>
        <a:p>
          <a:endParaRPr lang="en-US" dirty="0"/>
        </a:p>
      </dgm:t>
    </dgm:pt>
    <dgm:pt modelId="{0219999E-FE98-4DF6-B9A4-786C6694F83B}" type="parTrans" cxnId="{F5C725FB-3502-4751-9016-2610DA6C3707}">
      <dgm:prSet/>
      <dgm:spPr/>
      <dgm:t>
        <a:bodyPr/>
        <a:lstStyle/>
        <a:p>
          <a:endParaRPr lang="en-US"/>
        </a:p>
      </dgm:t>
    </dgm:pt>
    <dgm:pt modelId="{F77936ED-BF58-4680-BBEA-A4BC42A2D52B}" type="sibTrans" cxnId="{F5C725FB-3502-4751-9016-2610DA6C3707}">
      <dgm:prSet/>
      <dgm:spPr/>
      <dgm:t>
        <a:bodyPr/>
        <a:lstStyle/>
        <a:p>
          <a:endParaRPr lang="en-US"/>
        </a:p>
      </dgm:t>
    </dgm:pt>
    <dgm:pt modelId="{58508D0B-8EBC-41BE-98BA-4AF5BB837058}" type="pres">
      <dgm:prSet presAssocID="{0C7432D5-41F2-4D18-88C2-A47883722D4F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27B8704-69AA-4609-B561-CCC0AC9D3910}" type="pres">
      <dgm:prSet presAssocID="{0C7432D5-41F2-4D18-88C2-A47883722D4F}" presName="arrow" presStyleLbl="bgShp" presStyleIdx="0" presStyleCnt="1"/>
      <dgm:spPr/>
      <dgm:t>
        <a:bodyPr/>
        <a:lstStyle/>
        <a:p>
          <a:endParaRPr lang="en-US"/>
        </a:p>
      </dgm:t>
    </dgm:pt>
    <dgm:pt modelId="{7C6A85EC-C652-4D47-B060-5F48F2C8F470}" type="pres">
      <dgm:prSet presAssocID="{0C7432D5-41F2-4D18-88C2-A47883722D4F}" presName="linearProcess" presStyleCnt="0"/>
      <dgm:spPr/>
      <dgm:t>
        <a:bodyPr/>
        <a:lstStyle/>
        <a:p>
          <a:endParaRPr lang="en-US"/>
        </a:p>
      </dgm:t>
    </dgm:pt>
    <dgm:pt modelId="{D093801B-B398-4FCB-97B7-FA898751BEAD}" type="pres">
      <dgm:prSet presAssocID="{A69FAD68-F62B-4303-A46A-328F4AD40892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FB3210-5644-4811-8443-86A208347854}" type="pres">
      <dgm:prSet presAssocID="{DD1FBCFF-666D-43FC-A0EA-2D767386F8E1}" presName="sibTrans" presStyleCnt="0"/>
      <dgm:spPr/>
      <dgm:t>
        <a:bodyPr/>
        <a:lstStyle/>
        <a:p>
          <a:endParaRPr lang="en-US"/>
        </a:p>
      </dgm:t>
    </dgm:pt>
    <dgm:pt modelId="{BED20197-362F-41DF-8019-B2EADA9FD447}" type="pres">
      <dgm:prSet presAssocID="{617BDE32-F2CF-4267-84A8-D7AACE7C2744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C1E9E8-8E84-45FD-BEB6-B573382199BB}" type="pres">
      <dgm:prSet presAssocID="{CB77CE90-6B1C-4B09-A55B-9316BC04C5C3}" presName="sibTrans" presStyleCnt="0"/>
      <dgm:spPr/>
      <dgm:t>
        <a:bodyPr/>
        <a:lstStyle/>
        <a:p>
          <a:endParaRPr lang="en-US"/>
        </a:p>
      </dgm:t>
    </dgm:pt>
    <dgm:pt modelId="{51F9EB86-59D8-417D-9EB6-D60D278FEAC2}" type="pres">
      <dgm:prSet presAssocID="{8CB8CE17-9BCE-4A8F-8183-31FD8C473C83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E515F3-69B0-4D38-A62D-684B019E7A0B}" type="pres">
      <dgm:prSet presAssocID="{59A64A3C-1BDB-46F6-9D90-E9CE7211CA0A}" presName="sibTrans" presStyleCnt="0"/>
      <dgm:spPr/>
      <dgm:t>
        <a:bodyPr/>
        <a:lstStyle/>
        <a:p>
          <a:endParaRPr lang="en-US"/>
        </a:p>
      </dgm:t>
    </dgm:pt>
    <dgm:pt modelId="{D992062F-FC1A-413E-8617-22A87C649BAF}" type="pres">
      <dgm:prSet presAssocID="{7AD2CAA2-BDE3-4884-9243-E3FCC2801206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FE2AC2-9576-4726-BDF2-7E86F24BFA5F}" type="pres">
      <dgm:prSet presAssocID="{632AA1FD-DC6E-4044-9355-43E4EB536962}" presName="sibTrans" presStyleCnt="0"/>
      <dgm:spPr/>
      <dgm:t>
        <a:bodyPr/>
        <a:lstStyle/>
        <a:p>
          <a:endParaRPr lang="en-US"/>
        </a:p>
      </dgm:t>
    </dgm:pt>
    <dgm:pt modelId="{F2862C66-462D-4E76-A641-D85EB2BEBC27}" type="pres">
      <dgm:prSet presAssocID="{A66FC5AF-F41E-490E-A57F-F5E4630418ED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0AF2EF7-0415-4127-ADE5-1A3A24C8C9F4}" type="presOf" srcId="{617BDE32-F2CF-4267-84A8-D7AACE7C2744}" destId="{BED20197-362F-41DF-8019-B2EADA9FD447}" srcOrd="0" destOrd="0" presId="urn:microsoft.com/office/officeart/2005/8/layout/hProcess9"/>
    <dgm:cxn modelId="{70688F9D-CC19-4DA3-B130-5F5348C406B3}" srcId="{0C7432D5-41F2-4D18-88C2-A47883722D4F}" destId="{617BDE32-F2CF-4267-84A8-D7AACE7C2744}" srcOrd="1" destOrd="0" parTransId="{FDDBE47B-992F-4C07-9137-46709F43179C}" sibTransId="{CB77CE90-6B1C-4B09-A55B-9316BC04C5C3}"/>
    <dgm:cxn modelId="{F5C725FB-3502-4751-9016-2610DA6C3707}" srcId="{A66FC5AF-F41E-490E-A57F-F5E4630418ED}" destId="{46314AB6-21AB-4096-9DF7-E59715D5B3C6}" srcOrd="0" destOrd="0" parTransId="{0219999E-FE98-4DF6-B9A4-786C6694F83B}" sibTransId="{F77936ED-BF58-4680-BBEA-A4BC42A2D52B}"/>
    <dgm:cxn modelId="{C4583369-5C42-4DC4-9070-25D70065ADB3}" srcId="{A69FAD68-F62B-4303-A46A-328F4AD40892}" destId="{1994E39C-FD26-4990-B2AE-944CE4F70255}" srcOrd="0" destOrd="0" parTransId="{AE8F9D80-185D-4CA5-A5BE-2D9055BEFEE7}" sibTransId="{4B46DC21-367A-4A7F-81B7-91D6C66C04B2}"/>
    <dgm:cxn modelId="{69BE2F5E-060D-4BF4-8498-B6D28D668A36}" type="presOf" srcId="{9B23D3AB-836E-4208-A914-4620B9368C91}" destId="{BED20197-362F-41DF-8019-B2EADA9FD447}" srcOrd="0" destOrd="1" presId="urn:microsoft.com/office/officeart/2005/8/layout/hProcess9"/>
    <dgm:cxn modelId="{AFBFE48B-F6CB-438F-AE6F-77D5DFAF2C6F}" type="presOf" srcId="{46314AB6-21AB-4096-9DF7-E59715D5B3C6}" destId="{F2862C66-462D-4E76-A641-D85EB2BEBC27}" srcOrd="0" destOrd="1" presId="urn:microsoft.com/office/officeart/2005/8/layout/hProcess9"/>
    <dgm:cxn modelId="{0CCCDF91-D891-49EE-8701-859A5764F625}" type="presOf" srcId="{1897E7CC-2D9D-4F13-94A7-821B5E98FFE0}" destId="{D093801B-B398-4FCB-97B7-FA898751BEAD}" srcOrd="0" destOrd="2" presId="urn:microsoft.com/office/officeart/2005/8/layout/hProcess9"/>
    <dgm:cxn modelId="{0BEA6C4A-64F7-41BB-818D-B9D8B2107580}" srcId="{0C7432D5-41F2-4D18-88C2-A47883722D4F}" destId="{A66FC5AF-F41E-490E-A57F-F5E4630418ED}" srcOrd="4" destOrd="0" parTransId="{07CF0460-B6C0-4953-8230-B8C995B1666D}" sibTransId="{9AB72E5B-E029-46E3-90D2-9A6D03F6FCB5}"/>
    <dgm:cxn modelId="{D27D0796-043A-4FB1-A7A2-E2BB37E0B091}" type="presOf" srcId="{0C7432D5-41F2-4D18-88C2-A47883722D4F}" destId="{58508D0B-8EBC-41BE-98BA-4AF5BB837058}" srcOrd="0" destOrd="0" presId="urn:microsoft.com/office/officeart/2005/8/layout/hProcess9"/>
    <dgm:cxn modelId="{173BDD8E-10F5-498F-A628-A8303832A6A8}" type="presOf" srcId="{8CB8CE17-9BCE-4A8F-8183-31FD8C473C83}" destId="{51F9EB86-59D8-417D-9EB6-D60D278FEAC2}" srcOrd="0" destOrd="0" presId="urn:microsoft.com/office/officeart/2005/8/layout/hProcess9"/>
    <dgm:cxn modelId="{C765B155-3526-4569-8ED0-D4C08AD0B2CC}" type="presOf" srcId="{A66FC5AF-F41E-490E-A57F-F5E4630418ED}" destId="{F2862C66-462D-4E76-A641-D85EB2BEBC27}" srcOrd="0" destOrd="0" presId="urn:microsoft.com/office/officeart/2005/8/layout/hProcess9"/>
    <dgm:cxn modelId="{A687537A-F9EE-41E2-8782-16CDB87170F1}" type="presOf" srcId="{77D7D803-8BD4-465C-8014-2E5203AB5989}" destId="{51F9EB86-59D8-417D-9EB6-D60D278FEAC2}" srcOrd="0" destOrd="2" presId="urn:microsoft.com/office/officeart/2005/8/layout/hProcess9"/>
    <dgm:cxn modelId="{D01AE61B-A081-44D8-A0E5-2EF2F0CD3217}" type="presOf" srcId="{F457E8E4-8DBB-4393-B3D9-85EC2141D339}" destId="{BED20197-362F-41DF-8019-B2EADA9FD447}" srcOrd="0" destOrd="2" presId="urn:microsoft.com/office/officeart/2005/8/layout/hProcess9"/>
    <dgm:cxn modelId="{13FD608E-5E3E-499F-AF6C-9F6B9480B928}" srcId="{8CB8CE17-9BCE-4A8F-8183-31FD8C473C83}" destId="{77D7D803-8BD4-465C-8014-2E5203AB5989}" srcOrd="1" destOrd="0" parTransId="{116E607C-C006-4BFB-B89A-6CF8D38DECCB}" sibTransId="{5D0C509E-DDEA-4CBB-A232-D56E797B803B}"/>
    <dgm:cxn modelId="{B86A0268-46E7-4340-9380-53C8BFCAC3F1}" type="presOf" srcId="{8F449781-849A-4F37-9004-4F1E236D1FA0}" destId="{51F9EB86-59D8-417D-9EB6-D60D278FEAC2}" srcOrd="0" destOrd="1" presId="urn:microsoft.com/office/officeart/2005/8/layout/hProcess9"/>
    <dgm:cxn modelId="{276A8627-B6B6-4B3F-B925-CB5E0CFD7519}" type="presOf" srcId="{1994E39C-FD26-4990-B2AE-944CE4F70255}" destId="{D093801B-B398-4FCB-97B7-FA898751BEAD}" srcOrd="0" destOrd="1" presId="urn:microsoft.com/office/officeart/2005/8/layout/hProcess9"/>
    <dgm:cxn modelId="{92197081-2426-4BD6-9B62-493F9E4E4AF5}" type="presOf" srcId="{BADC8ABA-8EAF-45CC-A747-C2985CE719DE}" destId="{D992062F-FC1A-413E-8617-22A87C649BAF}" srcOrd="0" destOrd="2" presId="urn:microsoft.com/office/officeart/2005/8/layout/hProcess9"/>
    <dgm:cxn modelId="{C4BA08B4-D877-42B0-8538-1B41FF0BD08B}" type="presOf" srcId="{A69FAD68-F62B-4303-A46A-328F4AD40892}" destId="{D093801B-B398-4FCB-97B7-FA898751BEAD}" srcOrd="0" destOrd="0" presId="urn:microsoft.com/office/officeart/2005/8/layout/hProcess9"/>
    <dgm:cxn modelId="{345F2752-D05C-4B72-A552-1517060BC925}" srcId="{8CB8CE17-9BCE-4A8F-8183-31FD8C473C83}" destId="{8F449781-849A-4F37-9004-4F1E236D1FA0}" srcOrd="0" destOrd="0" parTransId="{11BE1865-A6AC-4128-8B58-F0E8DB6277E9}" sibTransId="{C2292441-8E6C-4EF2-AB58-B20BE5FA04D9}"/>
    <dgm:cxn modelId="{EE4F1A1A-E2F5-42C9-808D-31DAB87D1926}" srcId="{617BDE32-F2CF-4267-84A8-D7AACE7C2744}" destId="{9B23D3AB-836E-4208-A914-4620B9368C91}" srcOrd="0" destOrd="0" parTransId="{16F8D7DD-FA69-44F5-A89B-A40CB9E2A60D}" sibTransId="{D07542D9-43D5-490A-BF08-292670FE323B}"/>
    <dgm:cxn modelId="{6B79058F-6016-4244-9D1A-09F276CA39C4}" srcId="{617BDE32-F2CF-4267-84A8-D7AACE7C2744}" destId="{F457E8E4-8DBB-4393-B3D9-85EC2141D339}" srcOrd="1" destOrd="0" parTransId="{A9E0C20F-43C2-4484-A0B9-AA995B66D536}" sibTransId="{80C98F8F-7AD1-45CB-A504-6AE6961CC91B}"/>
    <dgm:cxn modelId="{B9C62329-E85D-4FE1-87F1-668845DFBAD7}" type="presOf" srcId="{603E19A0-7E0D-47A8-8FD3-50BE21CF3120}" destId="{D992062F-FC1A-413E-8617-22A87C649BAF}" srcOrd="0" destOrd="1" presId="urn:microsoft.com/office/officeart/2005/8/layout/hProcess9"/>
    <dgm:cxn modelId="{54C1AF3E-161E-438B-9E36-B7749AD36DE1}" srcId="{0C7432D5-41F2-4D18-88C2-A47883722D4F}" destId="{7AD2CAA2-BDE3-4884-9243-E3FCC2801206}" srcOrd="3" destOrd="0" parTransId="{3E702F33-C33F-44D3-A134-1750AC2575F3}" sibTransId="{632AA1FD-DC6E-4044-9355-43E4EB536962}"/>
    <dgm:cxn modelId="{E2E94CEC-03F6-40C4-9B1E-435AFC00801A}" srcId="{7AD2CAA2-BDE3-4884-9243-E3FCC2801206}" destId="{603E19A0-7E0D-47A8-8FD3-50BE21CF3120}" srcOrd="0" destOrd="0" parTransId="{A7528738-7A98-4347-ABC9-821D1B3E8458}" sibTransId="{30B31C2B-5045-445B-B3EC-882FC0A6AC27}"/>
    <dgm:cxn modelId="{4836E863-8355-4618-BEFD-AEEE80C455F8}" type="presOf" srcId="{7AD2CAA2-BDE3-4884-9243-E3FCC2801206}" destId="{D992062F-FC1A-413E-8617-22A87C649BAF}" srcOrd="0" destOrd="0" presId="urn:microsoft.com/office/officeart/2005/8/layout/hProcess9"/>
    <dgm:cxn modelId="{E35B1ECE-6297-4F3F-9A49-D0E794C414B0}" srcId="{0C7432D5-41F2-4D18-88C2-A47883722D4F}" destId="{A69FAD68-F62B-4303-A46A-328F4AD40892}" srcOrd="0" destOrd="0" parTransId="{FBDC8529-9447-477A-8E68-34EDBC1A9D6C}" sibTransId="{DD1FBCFF-666D-43FC-A0EA-2D767386F8E1}"/>
    <dgm:cxn modelId="{C1263A71-B3FF-49E5-A57B-4EAC4942A2C7}" srcId="{0C7432D5-41F2-4D18-88C2-A47883722D4F}" destId="{8CB8CE17-9BCE-4A8F-8183-31FD8C473C83}" srcOrd="2" destOrd="0" parTransId="{E1FB1138-A666-46A0-B2E4-25BB6B300911}" sibTransId="{59A64A3C-1BDB-46F6-9D90-E9CE7211CA0A}"/>
    <dgm:cxn modelId="{ECCC8D23-7E70-4833-8FAC-AD9981F9028A}" srcId="{A69FAD68-F62B-4303-A46A-328F4AD40892}" destId="{1897E7CC-2D9D-4F13-94A7-821B5E98FFE0}" srcOrd="1" destOrd="0" parTransId="{0A91793A-8224-40B7-8655-4D60B7AE0F43}" sibTransId="{32006B6E-C3CB-4037-B5CE-3F6B4CB8D7AC}"/>
    <dgm:cxn modelId="{3C370863-0DB0-478A-92A7-F70EE9D038BA}" srcId="{7AD2CAA2-BDE3-4884-9243-E3FCC2801206}" destId="{BADC8ABA-8EAF-45CC-A747-C2985CE719DE}" srcOrd="1" destOrd="0" parTransId="{35FACAA9-A89A-4A2C-81A5-764AD1CED97E}" sibTransId="{7DC17A44-82F0-413D-A982-C68265FE89AC}"/>
    <dgm:cxn modelId="{CCC812DF-6D2D-41CE-BD9D-D41D46172DC7}" type="presParOf" srcId="{58508D0B-8EBC-41BE-98BA-4AF5BB837058}" destId="{F27B8704-69AA-4609-B561-CCC0AC9D3910}" srcOrd="0" destOrd="0" presId="urn:microsoft.com/office/officeart/2005/8/layout/hProcess9"/>
    <dgm:cxn modelId="{0EA9255E-7755-4D58-8370-6B72E495B099}" type="presParOf" srcId="{58508D0B-8EBC-41BE-98BA-4AF5BB837058}" destId="{7C6A85EC-C652-4D47-B060-5F48F2C8F470}" srcOrd="1" destOrd="0" presId="urn:microsoft.com/office/officeart/2005/8/layout/hProcess9"/>
    <dgm:cxn modelId="{7B280735-56FB-4B99-ACED-601F96F706EF}" type="presParOf" srcId="{7C6A85EC-C652-4D47-B060-5F48F2C8F470}" destId="{D093801B-B398-4FCB-97B7-FA898751BEAD}" srcOrd="0" destOrd="0" presId="urn:microsoft.com/office/officeart/2005/8/layout/hProcess9"/>
    <dgm:cxn modelId="{DE47ABFA-76BA-4916-8C24-18E80E8BF5FC}" type="presParOf" srcId="{7C6A85EC-C652-4D47-B060-5F48F2C8F470}" destId="{7DFB3210-5644-4811-8443-86A208347854}" srcOrd="1" destOrd="0" presId="urn:microsoft.com/office/officeart/2005/8/layout/hProcess9"/>
    <dgm:cxn modelId="{4C3D7AC6-C0D4-45F0-A102-3FEA5D76B4D8}" type="presParOf" srcId="{7C6A85EC-C652-4D47-B060-5F48F2C8F470}" destId="{BED20197-362F-41DF-8019-B2EADA9FD447}" srcOrd="2" destOrd="0" presId="urn:microsoft.com/office/officeart/2005/8/layout/hProcess9"/>
    <dgm:cxn modelId="{FEE7E968-7E04-4E82-9187-925768135B72}" type="presParOf" srcId="{7C6A85EC-C652-4D47-B060-5F48F2C8F470}" destId="{5CC1E9E8-8E84-45FD-BEB6-B573382199BB}" srcOrd="3" destOrd="0" presId="urn:microsoft.com/office/officeart/2005/8/layout/hProcess9"/>
    <dgm:cxn modelId="{E5979C55-2595-458F-9A63-517D3A90A83D}" type="presParOf" srcId="{7C6A85EC-C652-4D47-B060-5F48F2C8F470}" destId="{51F9EB86-59D8-417D-9EB6-D60D278FEAC2}" srcOrd="4" destOrd="0" presId="urn:microsoft.com/office/officeart/2005/8/layout/hProcess9"/>
    <dgm:cxn modelId="{93AB2DA3-BD44-4E78-8987-BB308390B6A4}" type="presParOf" srcId="{7C6A85EC-C652-4D47-B060-5F48F2C8F470}" destId="{42E515F3-69B0-4D38-A62D-684B019E7A0B}" srcOrd="5" destOrd="0" presId="urn:microsoft.com/office/officeart/2005/8/layout/hProcess9"/>
    <dgm:cxn modelId="{8C2A27FF-8D58-4B72-9856-CE115F52E94E}" type="presParOf" srcId="{7C6A85EC-C652-4D47-B060-5F48F2C8F470}" destId="{D992062F-FC1A-413E-8617-22A87C649BAF}" srcOrd="6" destOrd="0" presId="urn:microsoft.com/office/officeart/2005/8/layout/hProcess9"/>
    <dgm:cxn modelId="{62E82C36-D903-40D3-AAEC-D8AC0E87C76F}" type="presParOf" srcId="{7C6A85EC-C652-4D47-B060-5F48F2C8F470}" destId="{2BFE2AC2-9576-4726-BDF2-7E86F24BFA5F}" srcOrd="7" destOrd="0" presId="urn:microsoft.com/office/officeart/2005/8/layout/hProcess9"/>
    <dgm:cxn modelId="{956D82B5-6899-4B85-9C82-4E6A49352E8F}" type="presParOf" srcId="{7C6A85EC-C652-4D47-B060-5F48F2C8F470}" destId="{F2862C66-462D-4E76-A641-D85EB2BEBC27}" srcOrd="8" destOrd="0" presId="urn:microsoft.com/office/officeart/2005/8/layout/hProcess9"/>
  </dgm:cxnLst>
  <dgm:bg>
    <a:noFill/>
  </dgm:bg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0.93363</cdr:y>
    </cdr:from>
    <cdr:to>
      <cdr:x>1</cdr:x>
      <cdr:y>1</cdr:y>
    </cdr:to>
    <cdr:sp macro="" textlink="">
      <cdr:nvSpPr>
        <cdr:cNvPr id="2" name="Text Placeholder 5"/>
        <cdr:cNvSpPr txBox="1">
          <a:spLocks xmlns:a="http://schemas.openxmlformats.org/drawingml/2006/main"/>
        </cdr:cNvSpPr>
      </cdr:nvSpPr>
      <cdr:spPr>
        <a:xfrm xmlns:a="http://schemas.openxmlformats.org/drawingml/2006/main">
          <a:off x="0" y="6430963"/>
          <a:ext cx="1104900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>
          <a:noAutofit/>
        </a:bodyPr>
        <a:lstStyle xmlns:a="http://schemas.openxmlformats.org/drawingml/2006/main">
          <a:defPPr>
            <a:defRPr lang="en-US"/>
          </a:defPPr>
          <a:lvl1pPr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ysClr val="windowText" lastClr="000000"/>
              </a:solidFill>
              <a:latin typeface="Arial" charset="0"/>
              <a:cs typeface="Arial" charset="0"/>
            </a:defRPr>
          </a:lvl1pPr>
          <a:lvl2pPr marL="457200"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ysClr val="windowText" lastClr="000000"/>
              </a:solidFill>
              <a:latin typeface="Arial" charset="0"/>
              <a:cs typeface="Arial" charset="0"/>
            </a:defRPr>
          </a:lvl2pPr>
          <a:lvl3pPr marL="914400"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ysClr val="windowText" lastClr="000000"/>
              </a:solidFill>
              <a:latin typeface="Arial" charset="0"/>
              <a:cs typeface="Arial" charset="0"/>
            </a:defRPr>
          </a:lvl3pPr>
          <a:lvl4pPr marL="1371600"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ysClr val="windowText" lastClr="000000"/>
              </a:solidFill>
              <a:latin typeface="Arial" charset="0"/>
              <a:cs typeface="Arial" charset="0"/>
            </a:defRPr>
          </a:lvl4pPr>
          <a:lvl5pPr marL="1828800"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ysClr val="windowText" lastClr="000000"/>
              </a:solidFill>
              <a:latin typeface="Arial" charset="0"/>
              <a:cs typeface="Arial" charset="0"/>
            </a:defRPr>
          </a:lvl5pPr>
          <a:lvl6pPr marL="2286000" algn="l" defTabSz="914400" rtl="0" eaLnBrk="1" latinLnBrk="0" hangingPunct="1">
            <a:defRPr kern="1200">
              <a:solidFill>
                <a:sysClr val="windowText" lastClr="000000"/>
              </a:solidFill>
              <a:latin typeface="Arial" charset="0"/>
              <a:cs typeface="Arial" charset="0"/>
            </a:defRPr>
          </a:lvl6pPr>
          <a:lvl7pPr marL="2743200" algn="l" defTabSz="914400" rtl="0" eaLnBrk="1" latinLnBrk="0" hangingPunct="1">
            <a:defRPr kern="1200">
              <a:solidFill>
                <a:sysClr val="windowText" lastClr="000000"/>
              </a:solidFill>
              <a:latin typeface="Arial" charset="0"/>
              <a:cs typeface="Arial" charset="0"/>
            </a:defRPr>
          </a:lvl7pPr>
          <a:lvl8pPr marL="3200400" algn="l" defTabSz="914400" rtl="0" eaLnBrk="1" latinLnBrk="0" hangingPunct="1">
            <a:defRPr kern="1200">
              <a:solidFill>
                <a:sysClr val="windowText" lastClr="000000"/>
              </a:solidFill>
              <a:latin typeface="Arial" charset="0"/>
              <a:cs typeface="Arial" charset="0"/>
            </a:defRPr>
          </a:lvl8pPr>
          <a:lvl9pPr marL="3657600" algn="l" defTabSz="914400" rtl="0" eaLnBrk="1" latinLnBrk="0" hangingPunct="1">
            <a:defRPr kern="1200">
              <a:solidFill>
                <a:sysClr val="windowText" lastClr="000000"/>
              </a:solidFill>
              <a:latin typeface="Arial" charset="0"/>
              <a:cs typeface="Arial" charset="0"/>
            </a:defRPr>
          </a:lvl9pPr>
        </a:lstStyle>
        <a:p xmlns:a="http://schemas.openxmlformats.org/drawingml/2006/main">
          <a:pPr marL="342900" indent="-342900" algn="l" fontAlgn="auto">
            <a:spcBef>
              <a:spcPct val="20000"/>
            </a:spcBef>
            <a:spcAft>
              <a:spcPts val="0"/>
            </a:spcAft>
            <a:buFont typeface="Arial" pitchFamily="34" charset="0"/>
            <a:buNone/>
            <a:defRPr/>
          </a:pPr>
          <a:r>
            <a:rPr lang="en-US" sz="1800" dirty="0">
              <a:solidFill>
                <a:sysClr val="window" lastClr="FFFFFF"/>
              </a:solidFill>
              <a:latin typeface="Calibri"/>
            </a:rPr>
            <a:t>“</a:t>
          </a:r>
          <a:r>
            <a:rPr lang="en-US" sz="1800" i="1" dirty="0">
              <a:solidFill>
                <a:sysClr val="window" lastClr="FFFFFF"/>
              </a:solidFill>
              <a:latin typeface="Calibri"/>
            </a:rPr>
            <a:t>The CHAOS </a:t>
          </a:r>
          <a:r>
            <a:rPr lang="en-US" sz="1800" i="1" dirty="0">
              <a:solidFill>
                <a:sysClr val="window" lastClr="FFFFFF"/>
              </a:solidFill>
              <a:latin typeface="+mn-lt"/>
            </a:rPr>
            <a:t>Chronicles</a:t>
          </a:r>
          <a:r>
            <a:rPr lang="en-US" sz="1800" dirty="0">
              <a:solidFill>
                <a:sysClr val="window" lastClr="FFFFFF"/>
              </a:solidFill>
              <a:latin typeface="Calibri"/>
            </a:rPr>
            <a:t>”  </a:t>
          </a:r>
          <a:r>
            <a:rPr lang="en-US" sz="1800" dirty="0" smtClean="0">
              <a:solidFill>
                <a:sysClr val="window" lastClr="FFFFFF"/>
              </a:solidFill>
              <a:latin typeface="Calibri"/>
            </a:rPr>
            <a:t>2006  </a:t>
          </a:r>
          <a:r>
            <a:rPr lang="en-US" sz="1800" dirty="0">
              <a:solidFill>
                <a:sysClr val="window" lastClr="FFFFFF"/>
              </a:solidFill>
              <a:latin typeface="Calibri"/>
            </a:rPr>
            <a:t>The Standish Group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C822DF1-E9E6-4163-9A6A-71E1D0DBE01D}" type="datetimeFigureOut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BA9899B-A452-435A-B0A4-ADAB6C78959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AA552D20-0794-466B-99D8-E167C269083B}" type="datetimeFigureOut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E4C5021C-7B82-4F0E-8DC1-F1E41B27AA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 smtClean="0"/>
              <a:t>Add</a:t>
            </a:r>
            <a:r>
              <a:rPr lang="en-US" baseline="0" dirty="0" smtClean="0"/>
              <a:t> “story” definition.</a:t>
            </a:r>
          </a:p>
          <a:p>
            <a:pPr eaLnBrk="1" hangingPunct="1">
              <a:spcBef>
                <a:spcPct val="0"/>
              </a:spcBef>
            </a:pPr>
            <a:r>
              <a:rPr lang="en-US" baseline="0" dirty="0" smtClean="0"/>
              <a:t>Add “alignment” as a principle?</a:t>
            </a:r>
          </a:p>
          <a:p>
            <a:pPr eaLnBrk="1" hangingPunct="1">
              <a:spcBef>
                <a:spcPct val="0"/>
              </a:spcBef>
            </a:pPr>
            <a:r>
              <a:rPr lang="en-US" baseline="0" dirty="0" smtClean="0"/>
              <a:t>Add release and </a:t>
            </a:r>
            <a:r>
              <a:rPr lang="en-US" baseline="0" smtClean="0"/>
              <a:t>sprint burn-down charts</a:t>
            </a:r>
            <a:endParaRPr lang="en-US" dirty="0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497F68-E894-40DC-9B91-2BFB53E8EC53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 smtClean="0"/>
              <a:t>Thanks</a:t>
            </a:r>
          </a:p>
          <a:p>
            <a:pPr eaLnBrk="1" hangingPunct="1">
              <a:spcBef>
                <a:spcPct val="0"/>
              </a:spcBef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Main Points</a:t>
            </a:r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- Agile is a mindset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 Values, principles and practices that foster team communication and feedback to regularly deliver customer value through working software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Agile has crossed the chasm – it is widely deployed across many companies small to large and across many domains – including enterprise software</a:t>
            </a:r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- Agile is like losing weight – easy to understand; hard to do</a:t>
            </a:r>
          </a:p>
          <a:p>
            <a:pPr eaLnBrk="1" hangingPunct="1">
              <a:spcBef>
                <a:spcPct val="0"/>
              </a:spcBef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497F68-E894-40DC-9B91-2BFB53E8EC53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 dirty="0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 smtClean="0"/>
              <a:t>Thanks</a:t>
            </a:r>
          </a:p>
          <a:p>
            <a:pPr eaLnBrk="1" hangingPunct="1">
              <a:spcBef>
                <a:spcPct val="0"/>
              </a:spcBef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Main Points</a:t>
            </a:r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- Agile is a mindset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 Values, principles and practices that foster team communication and feedback to regularly deliver customer value through working software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Agile has crossed the chasm – it is widely deployed across many companies small to large and across many domains – including enterprise software</a:t>
            </a:r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- Agile is like losing weight – easy to understand; hard to do</a:t>
            </a:r>
          </a:p>
          <a:p>
            <a:pPr eaLnBrk="1" hangingPunct="1">
              <a:spcBef>
                <a:spcPct val="0"/>
              </a:spcBef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497F68-E894-40DC-9B91-2BFB53E8EC53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endParaRPr lang="en-US" dirty="0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mtClean="0"/>
              <a:t>Agility movement has succeeded by embedding proven practices into a cohesive package supported by a mindset focused on core values and principles.</a:t>
            </a:r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35D4849-8AC9-4B61-A7A5-FF549759A966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469F8-D717-4C1F-BB31-D947D9E9F336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of successful projects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 smtClean="0"/>
              <a:t>This is the “perceived wisdom” – the way that we have been taught.</a:t>
            </a:r>
          </a:p>
          <a:p>
            <a:pPr eaLnBrk="1" hangingPunct="1">
              <a:spcBef>
                <a:spcPct val="0"/>
              </a:spcBef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Developed by Royce – “Managing the Development of Large Scale Systems” Proceeding, IEEE Wescon, August 1970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dirty="0" smtClean="0"/>
              <a:t> This model has been misinterpreted – Royce meant to show that this was actually a “bad idea”!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dirty="0" smtClean="0"/>
              <a:t> “the implementation described above is risky and invites failure … one can expect up to a 100-percent overrun in schedule and/or costs” </a:t>
            </a:r>
          </a:p>
          <a:p>
            <a:pPr eaLnBrk="1" hangingPunct="1">
              <a:spcBef>
                <a:spcPct val="0"/>
              </a:spcBef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However in practice we have the prevalent notions of: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dirty="0" smtClean="0"/>
              <a:t> Get it right the first time.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dirty="0" smtClean="0"/>
              <a:t> If only we did a better job of defining requirements then …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The agile community argues that: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dirty="0" smtClean="0"/>
              <a:t> The cost of change curve is as much a result of the process rather than intrinsic to software development</a:t>
            </a: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5E3D1A1-11AC-4758-81FB-85E5047E28A6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n-US" dirty="0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 smtClean="0"/>
              <a:t>Team communications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Focus on communication and collaboration rather than process and tools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Feedback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Lots of internal feedback loops: daily, weekly, quarterly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 Get customer feedback often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Regularly Deliver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Release S/W typically quarterly with internal releases weekly or bi-weekly</a:t>
            </a:r>
          </a:p>
          <a:p>
            <a:pPr eaLnBrk="1" hangingPunct="1">
              <a:spcBef>
                <a:spcPct val="0"/>
              </a:spcBef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Value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Focus on highest value features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>Working Software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Focus on getting S/W working early and keeping it releasable rather than big-bang waterfall approach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endParaRPr lang="en-US" dirty="0" smtClean="0"/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dirty="0" smtClean="0"/>
              <a:t> It is not binary … it is a mindset</a:t>
            </a: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46F2409-86F0-43A6-8F78-D01A3AF4F54E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n-US" dirty="0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  <a:p>
            <a:pPr eaLnBrk="1" hangingPunct="1">
              <a:spcBef>
                <a:spcPct val="0"/>
              </a:spcBef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497F68-E894-40DC-9B91-2BFB53E8EC53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US" dirty="0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of collaborative spaces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C5021C-7B82-4F0E-8DC1-F1E41B27AA74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86C4A5-9C96-4E71-B203-71C96ED320D6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736C1C-DCC7-4428-8CFC-4E81F393B4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551D5E-66EF-45FA-95FE-F9E6EDB7D933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©  2008 Whelan &amp; Associates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E9B572-EAC3-430E-BF1A-85DBEEBE96D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FE2BD8-4783-411A-9308-0BFB8710A163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©  2008 Whelan &amp; Associates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94A07E-12D4-4A14-B6B0-99A89543C1E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2FDFB6-872A-4102-A28A-8DCFB5699F07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0B8FC3-6B1F-49F8-BED8-B56A8E5148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190C25-3500-437A-ACDE-E35C6F80359C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E9125B-6CB2-4C4B-8472-7E81CD6459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5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65ED8D-C94E-4427-AA5F-1A4C3A436666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51FE94-CB34-4E9A-A4FC-734B20B150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161AE1-A785-4F50-AB4B-98EC90A94BD7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2482A1-2B73-4065-9549-5B2CBB057D0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2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D8413A-3187-4817-BC54-5156891C4DF6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49E7D2-785F-4828-9CBB-C4F5913F009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789C85-C5AB-416F-8580-D3C3DA4CF2DC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5F724C-53C5-4242-9EC7-68A3703C26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242E5C-50A3-4873-9C70-74AF43251FA3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DE9893-EDA8-47D7-B9B6-2D9563CA452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B5C7E-806E-4C66-ADA6-88D227553047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D300A3-7AAE-42D1-9B9F-985ADF63C2C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535FC6-F33B-43EC-8053-0F002E5DB15B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4475A7-6FE7-4D97-81F3-2DFAD175E91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CF75C6A-08B9-41A5-AAB8-F3CF1CF1F30A}" type="datetime1">
              <a:rPr lang="en-US"/>
              <a:pPr>
                <a:defRPr/>
              </a:pPr>
              <a:t>6/24/2009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62D9ED5-72B6-4BA8-A853-C5F4D463872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2" r:id="rId10"/>
    <p:sldLayoutId id="2147483723" r:id="rId11"/>
    <p:sldLayoutId id="2147483721" r:id="rId1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estdriven.co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nunit.or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dwhelan\Pictures\MountainClimber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-413658"/>
            <a:ext cx="10496005" cy="7805058"/>
          </a:xfrm>
          <a:prstGeom prst="rect">
            <a:avLst/>
          </a:prstGeom>
          <a:noFill/>
        </p:spPr>
      </p:pic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1905000" y="152401"/>
            <a:ext cx="7467600" cy="990599"/>
          </a:xfrm>
        </p:spPr>
        <p:txBody>
          <a:bodyPr/>
          <a:lstStyle/>
          <a:p>
            <a:pPr indent="-457200" algn="l" eaLnBrk="1" hangingPunct="1"/>
            <a:r>
              <a:rPr lang="en-US" sz="6600" b="1" dirty="0" smtClean="0"/>
              <a:t>Agile</a:t>
            </a:r>
            <a:endParaRPr lang="en-US" sz="6600" i="1" dirty="0" smtClean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57800" y="5257800"/>
            <a:ext cx="3657600" cy="533400"/>
          </a:xfrm>
          <a:prstGeom prst="rect">
            <a:avLst/>
          </a:prstGeom>
        </p:spPr>
        <p:txBody>
          <a:bodyPr>
            <a:noAutofit/>
          </a:bodyPr>
          <a:lstStyle/>
          <a:p>
            <a:pPr algn="r"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3200" dirty="0" smtClean="0">
                <a:latin typeface="+mn-lt"/>
                <a:cs typeface="+mn-cs"/>
              </a:rPr>
              <a:t>Declan Whelan</a:t>
            </a:r>
            <a:endParaRPr lang="en-US" sz="3200" dirty="0">
              <a:latin typeface="+mn-lt"/>
              <a:cs typeface="+mn-cs"/>
            </a:endParaRPr>
          </a:p>
          <a:p>
            <a:pPr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sz="3200" dirty="0">
              <a:latin typeface="+mn-lt"/>
              <a:cs typeface="+mn-cs"/>
            </a:endParaRPr>
          </a:p>
          <a:p>
            <a:pPr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sz="3200" dirty="0">
              <a:latin typeface="+mn-lt"/>
              <a:cs typeface="+mn-c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 bwMode="auto">
          <a:xfrm>
            <a:off x="4191000" y="1143000"/>
            <a:ext cx="510540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-4572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1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It’s not something you do,</a:t>
            </a:r>
          </a:p>
          <a:p>
            <a:pPr marL="0" marR="0" lvl="0" indent="-4572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1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it’s something you are.</a:t>
            </a:r>
            <a:endParaRPr kumimoji="0" lang="en-US" sz="5400" b="0" i="1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27650" name="Picture 2" descr="C:\Users\dwhelan\Pictures\Working Softwar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295400" y="-5943600"/>
            <a:ext cx="10782300" cy="1615440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0" y="0"/>
            <a:ext cx="9144000" cy="2585323"/>
          </a:xfrm>
          <a:prstGeom prst="rect">
            <a:avLst/>
          </a:prstGeom>
          <a:solidFill>
            <a:schemeClr val="bg1">
              <a:alpha val="7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working software over comprehensive documentation</a:t>
            </a:r>
            <a:endParaRPr lang="en-US" sz="5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whelan\Pictures\Customer Collaboration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2609848" y="0"/>
            <a:ext cx="11753848" cy="966923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1938992"/>
          </a:xfrm>
          <a:prstGeom prst="rect">
            <a:avLst/>
          </a:prstGeom>
          <a:solidFill>
            <a:schemeClr val="bg1">
              <a:alpha val="7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customer collaboration over contract negotiation</a:t>
            </a:r>
            <a:endParaRPr 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28675" name="Picture 3" descr="C:\Users\dwhelan\Pictures\Plan A - Plan B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689735"/>
            <a:ext cx="9704070" cy="6463665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0" y="0"/>
            <a:ext cx="9144000" cy="1938992"/>
          </a:xfrm>
          <a:prstGeom prst="rect">
            <a:avLst/>
          </a:prstGeom>
          <a:solidFill>
            <a:schemeClr val="bg1">
              <a:alpha val="7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responding to change over following a plan</a:t>
            </a:r>
            <a:endParaRPr 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dwhelan\Pictures\MountainClimber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-413658"/>
            <a:ext cx="10496005" cy="7805058"/>
          </a:xfrm>
          <a:prstGeom prst="rect">
            <a:avLst/>
          </a:prstGeom>
          <a:noFill/>
        </p:spPr>
      </p:pic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0" y="228601"/>
            <a:ext cx="8915400" cy="990599"/>
          </a:xfrm>
        </p:spPr>
        <p:txBody>
          <a:bodyPr/>
          <a:lstStyle/>
          <a:p>
            <a:pPr algn="r" eaLnBrk="1" hangingPunct="1"/>
            <a:r>
              <a:rPr lang="en-US" sz="7200" b="1" dirty="0" smtClean="0">
                <a:solidFill>
                  <a:schemeClr val="bg1"/>
                </a:solidFill>
              </a:rPr>
              <a:t>agile principles</a:t>
            </a:r>
            <a:endParaRPr lang="en-US" sz="7200" i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30722" name="Picture 2" descr="C:\Users\dwhelan\Pictures\Working Software (2)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2209800" y="0"/>
            <a:ext cx="10160000" cy="76200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0"/>
            <a:ext cx="9144000" cy="1754326"/>
          </a:xfrm>
          <a:prstGeom prst="rect">
            <a:avLst/>
          </a:prstGeom>
          <a:solidFill>
            <a:schemeClr val="bg1">
              <a:alpha val="7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working software as primary</a:t>
            </a:r>
          </a:p>
          <a:p>
            <a:r>
              <a:rPr lang="en-US" sz="5400" dirty="0" smtClean="0"/>
              <a:t> measure of progress</a:t>
            </a:r>
            <a:endParaRPr lang="en-US" sz="5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iStock_000000079105XSmall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76200" y="-57150"/>
            <a:ext cx="9829800" cy="73723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2400" y="152400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craftsmanship</a:t>
            </a:r>
            <a:endParaRPr lang="en-US" sz="5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51202" name="Picture 2" descr="C:\Users\dwhelan\Pictures\Butterfly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381000" y="-100101"/>
            <a:ext cx="9601200" cy="6958101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52400" y="152400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 smtClean="0">
                <a:solidFill>
                  <a:schemeClr val="bg1"/>
                </a:solidFill>
              </a:rPr>
              <a:t>emergent design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31746" name="Picture 2" descr="C:\Users\dwhelan\Pictures\Paper Clip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9938" y="2655888"/>
            <a:ext cx="98425" cy="98425"/>
          </a:xfrm>
          <a:prstGeom prst="rect">
            <a:avLst/>
          </a:prstGeom>
          <a:noFill/>
        </p:spPr>
      </p:pic>
      <p:pic>
        <p:nvPicPr>
          <p:cNvPr id="31747" name="Picture 3" descr="C:\Users\dwhelan\Pictures\Paper Clip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80138" y="2636838"/>
            <a:ext cx="98425" cy="98425"/>
          </a:xfrm>
          <a:prstGeom prst="rect">
            <a:avLst/>
          </a:prstGeom>
          <a:noFill/>
        </p:spPr>
      </p:pic>
      <p:pic>
        <p:nvPicPr>
          <p:cNvPr id="31748" name="Picture 4" descr="C:\Users\dwhelan\Pictures\Paper Clip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32488" y="3170238"/>
            <a:ext cx="98425" cy="98425"/>
          </a:xfrm>
          <a:prstGeom prst="rect">
            <a:avLst/>
          </a:prstGeom>
          <a:noFill/>
        </p:spPr>
      </p:pic>
      <p:pic>
        <p:nvPicPr>
          <p:cNvPr id="31749" name="Picture 5" descr="C:\Users\dwhelan\Pictures\Paper Clip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81450" y="1447800"/>
            <a:ext cx="4957750" cy="4943500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457200" y="685800"/>
            <a:ext cx="51054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do the </a:t>
            </a:r>
            <a:r>
              <a:rPr lang="en-US" sz="6600" i="1" dirty="0" smtClean="0"/>
              <a:t>simplest</a:t>
            </a:r>
            <a:r>
              <a:rPr lang="en-US" sz="4800" dirty="0" smtClean="0"/>
              <a:t> thing that could possibly work</a:t>
            </a:r>
            <a:endParaRPr lang="en-US" sz="4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 descr="C:\Users\dwhelan\Pictures\Report car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87884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7200" dirty="0" smtClean="0"/>
              <a:t>feedback</a:t>
            </a:r>
            <a:endParaRPr lang="en-US" sz="7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9906000" y="4114800"/>
            <a:ext cx="3333750" cy="333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925550" y="3899694"/>
            <a:ext cx="1666875" cy="166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449550" y="4356894"/>
            <a:ext cx="1666875" cy="166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4916150" y="6261894"/>
            <a:ext cx="833438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2782550" y="3975894"/>
            <a:ext cx="833438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830550" y="3594894"/>
            <a:ext cx="833438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163550" y="5880894"/>
            <a:ext cx="833438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6059150" y="6109494"/>
            <a:ext cx="4000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1944350" y="6795294"/>
            <a:ext cx="4000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3087350" y="5195094"/>
            <a:ext cx="4000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6897350" y="4280694"/>
            <a:ext cx="4000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4916150" y="5576094"/>
            <a:ext cx="4000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886950" y="4356894"/>
            <a:ext cx="833438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810750" y="3671094"/>
            <a:ext cx="4000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dwhelan\Pictures\MountainClimber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-413658"/>
            <a:ext cx="10496005" cy="7805058"/>
          </a:xfrm>
          <a:prstGeom prst="rect">
            <a:avLst/>
          </a:prstGeom>
          <a:noFill/>
        </p:spPr>
      </p:pic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0" y="228601"/>
            <a:ext cx="8915400" cy="990599"/>
          </a:xfrm>
        </p:spPr>
        <p:txBody>
          <a:bodyPr/>
          <a:lstStyle/>
          <a:p>
            <a:pPr algn="r" eaLnBrk="1" hangingPunct="1"/>
            <a:r>
              <a:rPr lang="en-US" sz="7200" b="1" dirty="0" smtClean="0">
                <a:solidFill>
                  <a:schemeClr val="bg1"/>
                </a:solidFill>
              </a:rPr>
              <a:t>agile practices</a:t>
            </a:r>
            <a:endParaRPr lang="en-US" sz="7200" i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>
                <a:solidFill>
                  <a:schemeClr val="bg1"/>
                </a:solidFill>
              </a:rPr>
              <a:t>Waterfall</a:t>
            </a:r>
            <a:endParaRPr lang="en-US" sz="6000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 Practices – They Aren’t New!</a:t>
            </a:r>
          </a:p>
        </p:txBody>
      </p:sp>
      <p:sp>
        <p:nvSpPr>
          <p:cNvPr id="6" name="Text Placeholder 5"/>
          <p:cNvSpPr txBox="1">
            <a:spLocks/>
          </p:cNvSpPr>
          <p:nvPr/>
        </p:nvSpPr>
        <p:spPr>
          <a:xfrm>
            <a:off x="457200" y="6172200"/>
            <a:ext cx="8229600" cy="2286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1" dirty="0">
                <a:latin typeface="+mn-lt"/>
                <a:cs typeface="+mn-cs"/>
              </a:rPr>
              <a:t>Source: Software Best-Practices: Agile Deconstructed - Steven Fraser OOPSLA 2007</a:t>
            </a:r>
          </a:p>
          <a:p>
            <a:pPr marL="342900" indent="-342900" algn="ctr" fontAlgn="auto">
              <a:spcBef>
                <a:spcPct val="20000"/>
              </a:spcBef>
              <a:spcAft>
                <a:spcPts val="0"/>
              </a:spcAft>
              <a:defRPr/>
            </a:pPr>
            <a:endParaRPr lang="en-US" sz="3200" dirty="0">
              <a:latin typeface="+mn-lt"/>
              <a:cs typeface="+mn-cs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31173" y="5257800"/>
            <a:ext cx="7315200" cy="1588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065373" y="541020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14546" y="541020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1960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250872" y="541020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432957" y="541020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567146" y="541020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1970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69173" y="4800600"/>
            <a:ext cx="1828800" cy="30777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Requirements  forever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521573" y="4362077"/>
            <a:ext cx="1828800" cy="307777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Pair Programming 50s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131173" y="3923555"/>
            <a:ext cx="1828800" cy="307777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Test-Driven Design</a:t>
            </a:r>
            <a:endParaRPr lang="en-US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1131173" y="3485033"/>
            <a:ext cx="1828800" cy="307777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Project Planning</a:t>
            </a:r>
            <a:endParaRPr 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1131173" y="3046511"/>
            <a:ext cx="1828800" cy="307777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Risk Management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131173" y="2607989"/>
            <a:ext cx="1828800" cy="307777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Software Reuse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131173" y="2169467"/>
            <a:ext cx="1828800" cy="307777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Software Architecture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2959973" y="3046511"/>
            <a:ext cx="1828800" cy="3077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Collective Ownership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2959973" y="2607989"/>
            <a:ext cx="1828800" cy="3077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Documentation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2959973" y="2169467"/>
            <a:ext cx="1828800" cy="3077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Cont. Integration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2959973" y="1730945"/>
            <a:ext cx="1828800" cy="3077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Simple Design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2959973" y="1292423"/>
            <a:ext cx="1828800" cy="3077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 Hiding</a:t>
            </a:r>
            <a:endParaRPr 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2959973" y="4800600"/>
            <a:ext cx="1828800" cy="3077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Software Metrics</a:t>
            </a:r>
            <a:endParaRPr lang="en-US" sz="1400" dirty="0"/>
          </a:p>
        </p:txBody>
      </p:sp>
      <p:sp>
        <p:nvSpPr>
          <p:cNvPr id="32" name="TextBox 31"/>
          <p:cNvSpPr txBox="1"/>
          <p:nvPr/>
        </p:nvSpPr>
        <p:spPr>
          <a:xfrm>
            <a:off x="2959973" y="4362077"/>
            <a:ext cx="1828800" cy="3077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On-Site Customer</a:t>
            </a:r>
            <a:endParaRPr lang="en-US" sz="1400" dirty="0"/>
          </a:p>
        </p:txBody>
      </p:sp>
      <p:sp>
        <p:nvSpPr>
          <p:cNvPr id="33" name="TextBox 32"/>
          <p:cNvSpPr txBox="1"/>
          <p:nvPr/>
        </p:nvSpPr>
        <p:spPr>
          <a:xfrm>
            <a:off x="2959973" y="3923555"/>
            <a:ext cx="1828800" cy="3077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Coding Standards</a:t>
            </a:r>
            <a:endParaRPr lang="en-US" sz="1400" dirty="0"/>
          </a:p>
        </p:txBody>
      </p:sp>
      <p:sp>
        <p:nvSpPr>
          <p:cNvPr id="34" name="TextBox 33"/>
          <p:cNvSpPr txBox="1"/>
          <p:nvPr/>
        </p:nvSpPr>
        <p:spPr>
          <a:xfrm>
            <a:off x="2959973" y="3485033"/>
            <a:ext cx="1828800" cy="3077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Incremental Releases</a:t>
            </a:r>
            <a:endParaRPr lang="en-US" sz="1400" dirty="0"/>
          </a:p>
        </p:txBody>
      </p:sp>
      <p:sp>
        <p:nvSpPr>
          <p:cNvPr id="35" name="TextBox 34"/>
          <p:cNvSpPr txBox="1"/>
          <p:nvPr/>
        </p:nvSpPr>
        <p:spPr>
          <a:xfrm>
            <a:off x="4788773" y="4362077"/>
            <a:ext cx="1828800" cy="3077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Patterns</a:t>
            </a:r>
            <a:endParaRPr lang="en-US" sz="1400" dirty="0"/>
          </a:p>
        </p:txBody>
      </p:sp>
      <p:sp>
        <p:nvSpPr>
          <p:cNvPr id="36" name="TextBox 35"/>
          <p:cNvSpPr txBox="1"/>
          <p:nvPr/>
        </p:nvSpPr>
        <p:spPr>
          <a:xfrm>
            <a:off x="4788773" y="3923555"/>
            <a:ext cx="1828800" cy="3077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Evolutionary Design</a:t>
            </a:r>
            <a:endParaRPr lang="en-US" sz="1400" dirty="0"/>
          </a:p>
        </p:txBody>
      </p:sp>
      <p:sp>
        <p:nvSpPr>
          <p:cNvPr id="37" name="TextBox 36"/>
          <p:cNvSpPr txBox="1"/>
          <p:nvPr/>
        </p:nvSpPr>
        <p:spPr>
          <a:xfrm>
            <a:off x="4788773" y="4800600"/>
            <a:ext cx="1828800" cy="3077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Sustainable Pace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>
            <a:off x="6617573" y="4362077"/>
            <a:ext cx="1828800" cy="307777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Metaphor</a:t>
            </a:r>
            <a:endParaRPr lang="en-US" sz="1400" dirty="0"/>
          </a:p>
        </p:txBody>
      </p:sp>
      <p:sp>
        <p:nvSpPr>
          <p:cNvPr id="39" name="TextBox 38"/>
          <p:cNvSpPr txBox="1"/>
          <p:nvPr/>
        </p:nvSpPr>
        <p:spPr>
          <a:xfrm>
            <a:off x="6617573" y="3923555"/>
            <a:ext cx="1828800" cy="307777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Refactoring</a:t>
            </a:r>
            <a:endParaRPr lang="en-US" sz="1400" dirty="0"/>
          </a:p>
        </p:txBody>
      </p:sp>
      <p:sp>
        <p:nvSpPr>
          <p:cNvPr id="40" name="TextBox 39"/>
          <p:cNvSpPr txBox="1"/>
          <p:nvPr/>
        </p:nvSpPr>
        <p:spPr>
          <a:xfrm>
            <a:off x="6617573" y="4800600"/>
            <a:ext cx="1828800" cy="307777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Retrospectives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Red</a:t>
            </a:r>
            <a:r>
              <a:rPr lang="en-US"/>
              <a:t> </a:t>
            </a:r>
            <a:r>
              <a:rPr lang="en-US">
                <a:solidFill>
                  <a:srgbClr val="33CC33"/>
                </a:solidFill>
              </a:rPr>
              <a:t>Green</a:t>
            </a:r>
            <a:r>
              <a:rPr lang="en-US"/>
              <a:t> Refactor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buFontTx/>
              <a:buAutoNum type="arabicPeriod"/>
            </a:pPr>
            <a:r>
              <a:rPr lang="en-US" sz="2800"/>
              <a:t>Write the test code</a:t>
            </a:r>
          </a:p>
          <a:p>
            <a:pPr marL="609600" indent="-609600">
              <a:buFontTx/>
              <a:buAutoNum type="arabicPeriod"/>
            </a:pPr>
            <a:r>
              <a:rPr lang="en-US" sz="2800"/>
              <a:t>Compile the test code (it should fail)</a:t>
            </a:r>
          </a:p>
          <a:p>
            <a:pPr marL="609600" indent="-609600">
              <a:buFontTx/>
              <a:buAutoNum type="arabicPeriod"/>
            </a:pPr>
            <a:r>
              <a:rPr lang="en-US" sz="2800"/>
              <a:t>Implement just enough to compile</a:t>
            </a:r>
          </a:p>
          <a:p>
            <a:pPr marL="609600" indent="-609600">
              <a:buFontTx/>
              <a:buAutoNum type="arabicPeriod"/>
            </a:pPr>
            <a:r>
              <a:rPr lang="en-US" sz="2800"/>
              <a:t>Run the test and see it </a:t>
            </a:r>
            <a:r>
              <a:rPr lang="en-US" sz="2800">
                <a:solidFill>
                  <a:srgbClr val="FF0000"/>
                </a:solidFill>
              </a:rPr>
              <a:t>fail</a:t>
            </a:r>
          </a:p>
          <a:p>
            <a:pPr marL="609600" indent="-609600">
              <a:buFontTx/>
              <a:buAutoNum type="arabicPeriod"/>
            </a:pPr>
            <a:r>
              <a:rPr lang="en-US" sz="2800"/>
              <a:t>Implement just enough to make it pass</a:t>
            </a:r>
          </a:p>
          <a:p>
            <a:pPr marL="609600" indent="-609600">
              <a:buFontTx/>
              <a:buAutoNum type="arabicPeriod"/>
            </a:pPr>
            <a:r>
              <a:rPr lang="en-US" sz="2800"/>
              <a:t>Run the test and see it </a:t>
            </a:r>
            <a:r>
              <a:rPr lang="en-US" sz="2800">
                <a:solidFill>
                  <a:srgbClr val="33CC33"/>
                </a:solidFill>
              </a:rPr>
              <a:t>pass</a:t>
            </a:r>
          </a:p>
          <a:p>
            <a:pPr marL="609600" indent="-609600">
              <a:buFontTx/>
              <a:buAutoNum type="arabicPeriod"/>
            </a:pPr>
            <a:r>
              <a:rPr lang="en-US" sz="2800"/>
              <a:t>Refactor for clarity and to remove duplication</a:t>
            </a:r>
          </a:p>
          <a:p>
            <a:pPr marL="609600" indent="-609600">
              <a:buFontTx/>
              <a:buAutoNum type="arabicPeriod"/>
            </a:pPr>
            <a:r>
              <a:rPr lang="en-US" sz="2800"/>
              <a:t>Repeat from step 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0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0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Design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71550" lvl="1" indent="-514350" fontAlgn="auto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4800" dirty="0" smtClean="0"/>
              <a:t>Has </a:t>
            </a:r>
            <a:r>
              <a:rPr lang="en-US" sz="4800" dirty="0" smtClean="0"/>
              <a:t>a test</a:t>
            </a:r>
          </a:p>
          <a:p>
            <a:pPr marL="971550" lvl="1" indent="-514350" fontAlgn="auto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4800" dirty="0" smtClean="0"/>
              <a:t>Intent revealing</a:t>
            </a:r>
          </a:p>
          <a:p>
            <a:pPr marL="971550" lvl="1" indent="-514350" fontAlgn="auto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4800" dirty="0" smtClean="0"/>
              <a:t>No duplication</a:t>
            </a:r>
          </a:p>
          <a:p>
            <a:pPr marL="971550" lvl="1" indent="-514350" fontAlgn="auto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4800" dirty="0" smtClean="0"/>
              <a:t>Minimum number of classes/methods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TDD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i="1" dirty="0" smtClean="0"/>
              <a:t>“Test-Driven Development”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800" dirty="0" smtClean="0"/>
              <a:t>Kent Beck</a:t>
            </a:r>
          </a:p>
          <a:p>
            <a:pPr>
              <a:lnSpc>
                <a:spcPct val="90000"/>
              </a:lnSpc>
            </a:pPr>
            <a:r>
              <a:rPr lang="en-US" i="1" dirty="0" smtClean="0"/>
              <a:t>“xUnit Test Patterns”</a:t>
            </a:r>
            <a:br>
              <a:rPr lang="en-US" i="1" dirty="0" smtClean="0"/>
            </a:br>
            <a:r>
              <a:rPr lang="en-US" i="1" dirty="0" smtClean="0"/>
              <a:t>Gerard </a:t>
            </a:r>
            <a:r>
              <a:rPr lang="en-US" i="1" dirty="0" err="1" smtClean="0"/>
              <a:t>Meszaros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sz="2800" dirty="0" smtClean="0"/>
              <a:t>Rick </a:t>
            </a:r>
            <a:r>
              <a:rPr lang="en-US" sz="2800" dirty="0" err="1" smtClean="0"/>
              <a:t>Mugride</a:t>
            </a:r>
            <a:r>
              <a:rPr lang="en-US" sz="2800" dirty="0" smtClean="0"/>
              <a:t>, Ward Cunningham</a:t>
            </a:r>
          </a:p>
          <a:p>
            <a:pPr>
              <a:lnSpc>
                <a:spcPct val="90000"/>
              </a:lnSpc>
            </a:pPr>
            <a:r>
              <a:rPr lang="en-US" i="1" dirty="0" smtClean="0"/>
              <a:t>“Pragmatic Unit Testing in C# with NUnit”</a:t>
            </a:r>
            <a:br>
              <a:rPr lang="en-US" i="1" dirty="0" smtClean="0"/>
            </a:br>
            <a:r>
              <a:rPr lang="en-US" sz="2800" dirty="0" smtClean="0"/>
              <a:t>Andrew Hunt, David Thomas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hlinkClick r:id="rId3"/>
              </a:rPr>
              <a:t>http://www.testdriven.com</a:t>
            </a: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>
                <a:hlinkClick r:id="rId4"/>
              </a:rPr>
              <a:t>http</a:t>
            </a:r>
            <a:r>
              <a:rPr lang="en-US" dirty="0" smtClean="0">
                <a:hlinkClick r:id="rId4"/>
              </a:rPr>
              <a:t>://www.nunit.org/</a:t>
            </a:r>
            <a:r>
              <a:rPr lang="en-US" dirty="0" smtClean="0"/>
              <a:t> - </a:t>
            </a:r>
            <a:r>
              <a:rPr lang="en-US" dirty="0" smtClean="0"/>
              <a:t>NUnit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0" y="1"/>
          <a:ext cx="9144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 Placeholder 5"/>
          <p:cNvSpPr txBox="1">
            <a:spLocks/>
          </p:cNvSpPr>
          <p:nvPr/>
        </p:nvSpPr>
        <p:spPr>
          <a:xfrm>
            <a:off x="0" y="6477000"/>
            <a:ext cx="10287000" cy="381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>
                <a:solidFill>
                  <a:schemeClr val="bg1"/>
                </a:solidFill>
                <a:latin typeface="+mn-lt"/>
                <a:cs typeface="+mn-cs"/>
              </a:rPr>
              <a:t>“</a:t>
            </a:r>
            <a:r>
              <a:rPr lang="en-US" i="1" dirty="0" smtClean="0">
                <a:solidFill>
                  <a:schemeClr val="bg1"/>
                </a:solidFill>
                <a:latin typeface="+mn-lt"/>
                <a:cs typeface="+mn-cs"/>
              </a:rPr>
              <a:t>The </a:t>
            </a:r>
            <a:r>
              <a:rPr lang="en-US" i="1" dirty="0">
                <a:solidFill>
                  <a:schemeClr val="bg1"/>
                </a:solidFill>
                <a:latin typeface="+mn-lt"/>
                <a:cs typeface="+mn-cs"/>
              </a:rPr>
              <a:t>CHAOS Chronicles</a:t>
            </a:r>
            <a:r>
              <a:rPr lang="en-US" dirty="0">
                <a:solidFill>
                  <a:schemeClr val="bg1"/>
                </a:solidFill>
                <a:latin typeface="+mn-lt"/>
                <a:cs typeface="+mn-cs"/>
              </a:rPr>
              <a:t>”  </a:t>
            </a:r>
            <a:r>
              <a:rPr lang="en-US" dirty="0" smtClean="0">
                <a:solidFill>
                  <a:schemeClr val="bg1"/>
                </a:solidFill>
                <a:latin typeface="+mn-lt"/>
                <a:cs typeface="+mn-cs"/>
              </a:rPr>
              <a:t>2006  </a:t>
            </a:r>
            <a:r>
              <a:rPr lang="en-US" dirty="0">
                <a:solidFill>
                  <a:schemeClr val="bg1"/>
                </a:solidFill>
                <a:latin typeface="+mn-lt"/>
                <a:cs typeface="+mn-cs"/>
              </a:rPr>
              <a:t>The Standish Group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0" y="0"/>
          <a:ext cx="9144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Diagram 11"/>
          <p:cNvGraphicFramePr/>
          <p:nvPr/>
        </p:nvGraphicFramePr>
        <p:xfrm>
          <a:off x="1143000" y="1600200"/>
          <a:ext cx="7086600" cy="4191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152400" y="1066800"/>
          <a:ext cx="8001000" cy="5257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172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6000" dirty="0" smtClean="0">
                <a:solidFill>
                  <a:schemeClr val="bg1"/>
                </a:solidFill>
              </a:rPr>
              <a:t>Waterfall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C:\Users\dwhelan\Pictures\BusinessmanConqueringAdversity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252222" y="-4343400"/>
            <a:ext cx="9396222" cy="14358366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-228600" y="67270"/>
            <a:ext cx="929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“… </a:t>
            </a:r>
            <a:r>
              <a:rPr lang="en-US" sz="6000" i="1" dirty="0" smtClean="0">
                <a:solidFill>
                  <a:schemeClr val="bg1"/>
                </a:solidFill>
              </a:rPr>
              <a:t>risky</a:t>
            </a:r>
            <a:r>
              <a:rPr lang="en-US" sz="4800" i="1" dirty="0" smtClean="0">
                <a:solidFill>
                  <a:schemeClr val="bg1"/>
                </a:solidFill>
              </a:rPr>
              <a:t> and invites </a:t>
            </a:r>
            <a:r>
              <a:rPr lang="en-US" sz="6000" i="1" dirty="0" smtClean="0">
                <a:solidFill>
                  <a:schemeClr val="bg1"/>
                </a:solidFill>
              </a:rPr>
              <a:t>failure</a:t>
            </a:r>
            <a:r>
              <a:rPr lang="en-US" sz="4800" i="1" dirty="0" smtClean="0">
                <a:solidFill>
                  <a:schemeClr val="bg1"/>
                </a:solidFill>
              </a:rPr>
              <a:t>.”</a:t>
            </a:r>
            <a:endParaRPr lang="en-US" sz="3600" i="1" dirty="0" smtClean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43400" y="6273225"/>
            <a:ext cx="48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</a:rPr>
              <a:t>Winston Royce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dwhelan\Pictures\MountainClimber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-413658"/>
            <a:ext cx="10496005" cy="7805058"/>
          </a:xfrm>
          <a:prstGeom prst="rect">
            <a:avLst/>
          </a:prstGeom>
          <a:noFill/>
        </p:spPr>
      </p:pic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0" y="-457200"/>
            <a:ext cx="9144000" cy="7848600"/>
          </a:xfrm>
          <a:solidFill>
            <a:schemeClr val="bg1">
              <a:alpha val="66000"/>
            </a:schemeClr>
          </a:solidFill>
        </p:spPr>
        <p:txBody>
          <a:bodyPr anchor="ctr"/>
          <a:lstStyle/>
          <a:p>
            <a:pPr marL="0" indent="0" algn="ctr" eaLnBrk="1" hangingPunct="1">
              <a:buFont typeface="Arial" charset="0"/>
              <a:buNone/>
            </a:pPr>
            <a:r>
              <a:rPr lang="en-US" sz="7200" b="1" i="1" dirty="0" smtClean="0"/>
              <a:t>agility</a:t>
            </a:r>
          </a:p>
          <a:p>
            <a:pPr marL="0" indent="0" algn="ctr" eaLnBrk="1" hangingPunct="1">
              <a:buFont typeface="Arial" charset="0"/>
              <a:buNone/>
            </a:pPr>
            <a:r>
              <a:rPr lang="en-US" sz="4000" b="1" i="1" dirty="0" smtClean="0"/>
              <a:t/>
            </a:r>
            <a:br>
              <a:rPr lang="en-US" sz="4000" b="1" i="1" dirty="0" smtClean="0"/>
            </a:br>
            <a:endParaRPr lang="en-US" sz="4000" b="1" i="1" dirty="0" smtClean="0"/>
          </a:p>
          <a:p>
            <a:pPr marL="0" indent="0" algn="ctr" eaLnBrk="1" hangingPunct="1">
              <a:buFont typeface="Arial" charset="0"/>
              <a:buNone/>
            </a:pPr>
            <a:r>
              <a:rPr lang="en-US" sz="4000" b="1" i="1" dirty="0" smtClean="0"/>
              <a:t>values, principles and practices that</a:t>
            </a:r>
            <a:br>
              <a:rPr lang="en-US" sz="4000" b="1" i="1" dirty="0" smtClean="0"/>
            </a:br>
            <a:r>
              <a:rPr lang="en-US" sz="4000" b="1" i="1" dirty="0" smtClean="0"/>
              <a:t>foster </a:t>
            </a:r>
            <a:r>
              <a:rPr lang="en-US" sz="4000" b="1" i="1" u="sng" dirty="0" smtClean="0"/>
              <a:t>team communication</a:t>
            </a:r>
            <a:r>
              <a:rPr lang="en-US" sz="4000" b="1" i="1" dirty="0" smtClean="0"/>
              <a:t> and </a:t>
            </a:r>
            <a:r>
              <a:rPr lang="en-US" sz="4000" b="1" i="1" u="sng" dirty="0" smtClean="0"/>
              <a:t>learning</a:t>
            </a:r>
            <a:r>
              <a:rPr lang="en-US" sz="4000" b="1" i="1" dirty="0" smtClean="0"/>
              <a:t> to </a:t>
            </a:r>
            <a:r>
              <a:rPr lang="en-US" sz="4000" b="1" i="1" u="sng" dirty="0" smtClean="0"/>
              <a:t>regularly deliver</a:t>
            </a:r>
            <a:r>
              <a:rPr lang="en-US" sz="4000" b="1" i="1" dirty="0" smtClean="0"/>
              <a:t> customer </a:t>
            </a:r>
            <a:r>
              <a:rPr lang="en-US" sz="4000" b="1" i="1" u="sng" dirty="0" smtClean="0"/>
              <a:t>value</a:t>
            </a:r>
            <a:r>
              <a:rPr lang="en-US" sz="4000" b="1" i="1" dirty="0" smtClean="0"/>
              <a:t> through </a:t>
            </a:r>
            <a:r>
              <a:rPr lang="en-US" sz="4000" b="1" i="1" u="sng" dirty="0" smtClean="0"/>
              <a:t>working software</a:t>
            </a:r>
            <a:endParaRPr lang="en-US" sz="4000" b="1" i="1" dirty="0" smtClean="0"/>
          </a:p>
          <a:p>
            <a:pPr marL="0" indent="0" eaLnBrk="1" hangingPunct="1">
              <a:buFont typeface="Arial" charset="0"/>
              <a:buNone/>
            </a:pPr>
            <a:endParaRPr lang="en-US" sz="2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dwhelan\Pictures\MountainClimber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-413658"/>
            <a:ext cx="10496005" cy="7805058"/>
          </a:xfrm>
          <a:prstGeom prst="rect">
            <a:avLst/>
          </a:prstGeom>
          <a:noFill/>
        </p:spPr>
      </p:pic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0" y="228601"/>
            <a:ext cx="8915400" cy="990599"/>
          </a:xfrm>
        </p:spPr>
        <p:txBody>
          <a:bodyPr/>
          <a:lstStyle/>
          <a:p>
            <a:pPr algn="r" eaLnBrk="1" hangingPunct="1"/>
            <a:r>
              <a:rPr lang="en-US" sz="7200" b="1" dirty="0" smtClean="0">
                <a:solidFill>
                  <a:schemeClr val="bg1"/>
                </a:solidFill>
              </a:rPr>
              <a:t>agile values</a:t>
            </a:r>
            <a:endParaRPr lang="en-US" sz="7200" i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26626" name="Picture 2" descr="C:\Users\dwhelan\Pictures\CasualTeamwork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905238" cy="12409558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0" y="0"/>
            <a:ext cx="9144000" cy="1938992"/>
          </a:xfrm>
          <a:prstGeom prst="rect">
            <a:avLst/>
          </a:prstGeom>
          <a:solidFill>
            <a:schemeClr val="bg1">
              <a:alpha val="7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individual and interactions</a:t>
            </a:r>
          </a:p>
          <a:p>
            <a:r>
              <a:rPr lang="en-US" sz="6000" dirty="0" smtClean="0"/>
              <a:t>over processes and tools</a:t>
            </a:r>
            <a:endParaRPr 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23909</TotalTime>
  <Words>702</Words>
  <Application>Microsoft Office PowerPoint</Application>
  <PresentationFormat>On-screen Show (4:3)</PresentationFormat>
  <Paragraphs>185</Paragraphs>
  <Slides>24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Agile</vt:lpstr>
      <vt:lpstr>Waterfall</vt:lpstr>
      <vt:lpstr>Slide 3</vt:lpstr>
      <vt:lpstr>Slide 4</vt:lpstr>
      <vt:lpstr>Waterfall</vt:lpstr>
      <vt:lpstr>Slide 6</vt:lpstr>
      <vt:lpstr>Slide 7</vt:lpstr>
      <vt:lpstr>agile values</vt:lpstr>
      <vt:lpstr>Slide 9</vt:lpstr>
      <vt:lpstr>Slide 10</vt:lpstr>
      <vt:lpstr>Slide 11</vt:lpstr>
      <vt:lpstr>Slide 12</vt:lpstr>
      <vt:lpstr>agile principles</vt:lpstr>
      <vt:lpstr>Slide 14</vt:lpstr>
      <vt:lpstr>Slide 15</vt:lpstr>
      <vt:lpstr>Slide 16</vt:lpstr>
      <vt:lpstr>Slide 17</vt:lpstr>
      <vt:lpstr>feedback</vt:lpstr>
      <vt:lpstr>agile practices</vt:lpstr>
      <vt:lpstr>Agile Practices – They Aren’t New!</vt:lpstr>
      <vt:lpstr>Slide 21</vt:lpstr>
      <vt:lpstr>Red Green Refactor</vt:lpstr>
      <vt:lpstr>Simple Design Rules</vt:lpstr>
      <vt:lpstr>TDD Resources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Declan Whelan</dc:creator>
  <cp:lastModifiedBy>Declan Whelan</cp:lastModifiedBy>
  <cp:revision>262</cp:revision>
  <dcterms:created xsi:type="dcterms:W3CDTF">2007-10-04T00:29:48Z</dcterms:created>
  <dcterms:modified xsi:type="dcterms:W3CDTF">2009-06-24T21:42:34Z</dcterms:modified>
</cp:coreProperties>
</file>

<file path=docProps/thumbnail.jpeg>
</file>